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4.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5.xml" ContentType="application/vnd.openxmlformats-officedocument.them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6.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7.xml" ContentType="application/vnd.openxmlformats-officedocument.theme+xml"/>
  <Override PartName="/ppt/tags/tag74.xml" ContentType="application/vnd.openxmlformats-officedocument.presentationml.tags+xml"/>
  <Override PartName="/ppt/tags/tag75.xml" ContentType="application/vnd.openxmlformats-officedocument.presentationml.tags+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8.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9.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0.xml" ContentType="application/vnd.openxmlformats-officedocument.theme+xml"/>
  <Override PartName="/ppt/tags/tag76.xml" ContentType="application/vnd.openxmlformats-officedocument.presentationml.tags+xml"/>
  <Override PartName="/ppt/tags/tag77.xml" ContentType="application/vnd.openxmlformats-officedocument.presentationml.tags+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966" r:id="rId5"/>
    <p:sldMasterId id="2147483730" r:id="rId6"/>
    <p:sldMasterId id="2147483792" r:id="rId7"/>
    <p:sldMasterId id="2147483804" r:id="rId8"/>
    <p:sldMasterId id="2147483691" r:id="rId9"/>
    <p:sldMasterId id="2147483985" r:id="rId10"/>
    <p:sldMasterId id="2147484013" r:id="rId11"/>
    <p:sldMasterId id="2147484023" r:id="rId12"/>
    <p:sldMasterId id="2147484051" r:id="rId13"/>
  </p:sldMasterIdLst>
  <p:notesMasterIdLst>
    <p:notesMasterId r:id="rId40"/>
  </p:notesMasterIdLst>
  <p:sldIdLst>
    <p:sldId id="2076138386" r:id="rId14"/>
    <p:sldId id="2076138396" r:id="rId15"/>
    <p:sldId id="2076138498" r:id="rId16"/>
    <p:sldId id="2076138506" r:id="rId17"/>
    <p:sldId id="2076136683" r:id="rId18"/>
    <p:sldId id="2076138398" r:id="rId19"/>
    <p:sldId id="2076138399" r:id="rId20"/>
    <p:sldId id="2076138400" r:id="rId21"/>
    <p:sldId id="2076138401" r:id="rId22"/>
    <p:sldId id="2076138493" r:id="rId23"/>
    <p:sldId id="2076136813" r:id="rId24"/>
    <p:sldId id="2076138499" r:id="rId25"/>
    <p:sldId id="2076136702" r:id="rId26"/>
    <p:sldId id="2076138505" r:id="rId27"/>
    <p:sldId id="2076138402" r:id="rId28"/>
    <p:sldId id="2076136908" r:id="rId29"/>
    <p:sldId id="1255" r:id="rId30"/>
    <p:sldId id="2076138405" r:id="rId31"/>
    <p:sldId id="2076136846" r:id="rId32"/>
    <p:sldId id="2076138510" r:id="rId33"/>
    <p:sldId id="2076138403" r:id="rId34"/>
    <p:sldId id="2076138404" r:id="rId35"/>
    <p:sldId id="2076138374" r:id="rId36"/>
    <p:sldId id="2076138509" r:id="rId37"/>
    <p:sldId id="2076136840" r:id="rId38"/>
    <p:sldId id="207613686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Anna" id="{3FD7489F-E5FA-461B-8BFB-91F351968F8A}">
          <p14:sldIdLst>
            <p14:sldId id="2076138386"/>
          </p14:sldIdLst>
        </p14:section>
        <p14:section name="Overview - Emily" id="{862102A5-81FA-4F68-AFA9-D920B570CC9B}">
          <p14:sldIdLst>
            <p14:sldId id="2076138396"/>
            <p14:sldId id="2076138498"/>
            <p14:sldId id="2076138506"/>
            <p14:sldId id="2076136683"/>
          </p14:sldIdLst>
        </p14:section>
        <p14:section name="Local - Alain" id="{9E13F288-B31D-4ACA-B309-BC1F1301C1EB}">
          <p14:sldIdLst>
            <p14:sldId id="2076138398"/>
            <p14:sldId id="2076138399"/>
            <p14:sldId id="2076138400"/>
            <p14:sldId id="2076138401"/>
            <p14:sldId id="2076138493"/>
            <p14:sldId id="2076136813"/>
          </p14:sldIdLst>
        </p14:section>
        <p14:section name="Zone - Emily" id="{C7877D88-71A3-4827-84AE-C339A81560F9}">
          <p14:sldIdLst>
            <p14:sldId id="2076138499"/>
            <p14:sldId id="2076136702"/>
            <p14:sldId id="2076138505"/>
            <p14:sldId id="2076138402"/>
          </p14:sldIdLst>
        </p14:section>
        <p14:section name="Geo - Anna" id="{D610D1A2-2FE5-4C79-8A60-CCF81FD9438F}">
          <p14:sldIdLst>
            <p14:sldId id="2076136908"/>
            <p14:sldId id="1255"/>
            <p14:sldId id="2076138405"/>
          </p14:sldIdLst>
        </p14:section>
        <p14:section name="Scenarios" id="{A4D29515-89F9-47F9-A10B-9526DBDFB532}">
          <p14:sldIdLst>
            <p14:sldId id="2076136846"/>
            <p14:sldId id="2076138510"/>
          </p14:sldIdLst>
        </p14:section>
        <p14:section name="Summary" id="{A5C862BB-7D57-479B-A58D-4DA1BB69ADB9}">
          <p14:sldIdLst>
            <p14:sldId id="2076138403"/>
            <p14:sldId id="2076138404"/>
            <p14:sldId id="2076138374"/>
          </p14:sldIdLst>
        </p14:section>
        <p14:section name="Appendix" id="{C575FB6C-D184-4DFA-A624-055437F46846}">
          <p14:sldIdLst>
            <p14:sldId id="2076138509"/>
            <p14:sldId id="2076136840"/>
            <p14:sldId id="20761368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4E41"/>
    <a:srgbClr val="B78556"/>
    <a:srgbClr val="FD8B8B"/>
    <a:srgbClr val="FC3E3E"/>
    <a:srgbClr val="990302"/>
    <a:srgbClr val="652906"/>
    <a:srgbClr val="49405E"/>
    <a:srgbClr val="A8A5D3"/>
    <a:srgbClr val="7F85A9"/>
    <a:srgbClr val="737A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67015" autoAdjust="0"/>
  </p:normalViewPr>
  <p:slideViewPr>
    <p:cSldViewPr snapToGrid="0">
      <p:cViewPr varScale="1">
        <p:scale>
          <a:sx n="80" d="100"/>
          <a:sy n="80" d="100"/>
        </p:scale>
        <p:origin x="13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44DF4B-BCD4-40AB-B173-354F3316C40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AE1C0B6-FC88-453D-BE42-245F0A9A79FB}">
      <dgm:prSet/>
      <dgm:spPr/>
      <dgm:t>
        <a:bodyPr/>
        <a:lstStyle/>
        <a:p>
          <a:r>
            <a:rPr lang="en-US" baseline="0"/>
            <a:t>Region and Datacenter availability</a:t>
          </a:r>
          <a:endParaRPr lang="en-US"/>
        </a:p>
      </dgm:t>
    </dgm:pt>
    <dgm:pt modelId="{88B415FD-C397-49B8-9907-2DC3DA4E25A9}" type="parTrans" cxnId="{832AF5F1-5493-46FE-BA73-5EF367759E49}">
      <dgm:prSet/>
      <dgm:spPr/>
      <dgm:t>
        <a:bodyPr/>
        <a:lstStyle/>
        <a:p>
          <a:endParaRPr lang="en-US"/>
        </a:p>
      </dgm:t>
    </dgm:pt>
    <dgm:pt modelId="{EE05C169-D54E-47CC-ACFA-F238190493DA}" type="sibTrans" cxnId="{832AF5F1-5493-46FE-BA73-5EF367759E49}">
      <dgm:prSet/>
      <dgm:spPr/>
      <dgm:t>
        <a:bodyPr/>
        <a:lstStyle/>
        <a:p>
          <a:endParaRPr lang="en-US"/>
        </a:p>
      </dgm:t>
    </dgm:pt>
    <dgm:pt modelId="{D49E26A7-C6B8-4DCD-AF63-BADBE383891A}">
      <dgm:prSet/>
      <dgm:spPr/>
      <dgm:t>
        <a:bodyPr/>
        <a:lstStyle/>
        <a:p>
          <a:r>
            <a:rPr lang="en-US" baseline="0"/>
            <a:t>Server availability</a:t>
          </a:r>
          <a:endParaRPr lang="en-US"/>
        </a:p>
      </dgm:t>
    </dgm:pt>
    <dgm:pt modelId="{A0323F41-D861-47F3-B169-917AB58454B5}" type="parTrans" cxnId="{A0A19428-5512-412E-B1F2-61C62B2ED951}">
      <dgm:prSet/>
      <dgm:spPr/>
      <dgm:t>
        <a:bodyPr/>
        <a:lstStyle/>
        <a:p>
          <a:endParaRPr lang="en-US"/>
        </a:p>
      </dgm:t>
    </dgm:pt>
    <dgm:pt modelId="{25EC5376-5984-4D0E-A3E5-9384C74C3C0B}" type="sibTrans" cxnId="{A0A19428-5512-412E-B1F2-61C62B2ED951}">
      <dgm:prSet/>
      <dgm:spPr/>
      <dgm:t>
        <a:bodyPr/>
        <a:lstStyle/>
        <a:p>
          <a:endParaRPr lang="en-US"/>
        </a:p>
      </dgm:t>
    </dgm:pt>
    <dgm:pt modelId="{477DD502-EED5-47EF-98BD-AB32A2BAA713}">
      <dgm:prSet/>
      <dgm:spPr/>
      <dgm:t>
        <a:bodyPr/>
        <a:lstStyle/>
        <a:p>
          <a:r>
            <a:rPr lang="en-US" baseline="0"/>
            <a:t>Database availability</a:t>
          </a:r>
          <a:endParaRPr lang="en-US"/>
        </a:p>
      </dgm:t>
    </dgm:pt>
    <dgm:pt modelId="{6B58D5AD-6CEF-400F-BFE8-9A4948CCF53F}" type="parTrans" cxnId="{D88B04D0-B4EB-4E46-8DDF-AFE73103156C}">
      <dgm:prSet/>
      <dgm:spPr/>
      <dgm:t>
        <a:bodyPr/>
        <a:lstStyle/>
        <a:p>
          <a:endParaRPr lang="en-US"/>
        </a:p>
      </dgm:t>
    </dgm:pt>
    <dgm:pt modelId="{D0024D08-B69B-4F05-9325-BE2DAB9B9568}" type="sibTrans" cxnId="{D88B04D0-B4EB-4E46-8DDF-AFE73103156C}">
      <dgm:prSet/>
      <dgm:spPr/>
      <dgm:t>
        <a:bodyPr/>
        <a:lstStyle/>
        <a:p>
          <a:endParaRPr lang="en-US"/>
        </a:p>
      </dgm:t>
    </dgm:pt>
    <dgm:pt modelId="{4ACC1172-FBD4-4D72-AFF7-FABE7B24C45A}">
      <dgm:prSet/>
      <dgm:spPr/>
      <dgm:t>
        <a:bodyPr/>
        <a:lstStyle/>
        <a:p>
          <a:r>
            <a:rPr lang="en-US" baseline="0"/>
            <a:t>Backup/Restore history</a:t>
          </a:r>
          <a:endParaRPr lang="en-US"/>
        </a:p>
      </dgm:t>
    </dgm:pt>
    <dgm:pt modelId="{28CCE650-F633-494E-A896-6E1C92564403}" type="parTrans" cxnId="{F9CEAE2D-4F75-46C1-97FA-2C393278D132}">
      <dgm:prSet/>
      <dgm:spPr/>
      <dgm:t>
        <a:bodyPr/>
        <a:lstStyle/>
        <a:p>
          <a:endParaRPr lang="en-US"/>
        </a:p>
      </dgm:t>
    </dgm:pt>
    <dgm:pt modelId="{2FF31857-99AA-481B-899A-52F55C08DC9F}" type="sibTrans" cxnId="{F9CEAE2D-4F75-46C1-97FA-2C393278D132}">
      <dgm:prSet/>
      <dgm:spPr/>
      <dgm:t>
        <a:bodyPr/>
        <a:lstStyle/>
        <a:p>
          <a:endParaRPr lang="en-US"/>
        </a:p>
      </dgm:t>
    </dgm:pt>
    <dgm:pt modelId="{129F58E2-5EE8-4EFA-B520-AC63518DA324}">
      <dgm:prSet/>
      <dgm:spPr/>
      <dgm:t>
        <a:bodyPr/>
        <a:lstStyle/>
        <a:p>
          <a:r>
            <a:rPr lang="en-US" baseline="0"/>
            <a:t>Replica Status</a:t>
          </a:r>
          <a:endParaRPr lang="en-US"/>
        </a:p>
      </dgm:t>
    </dgm:pt>
    <dgm:pt modelId="{725B4C7F-A2B1-4990-B88F-F7EA9122C697}" type="parTrans" cxnId="{CFD456EF-AAAD-4475-AF28-6D73558D25B0}">
      <dgm:prSet/>
      <dgm:spPr/>
      <dgm:t>
        <a:bodyPr/>
        <a:lstStyle/>
        <a:p>
          <a:endParaRPr lang="en-US"/>
        </a:p>
      </dgm:t>
    </dgm:pt>
    <dgm:pt modelId="{FA7BE01B-26C4-4A16-9CBD-FC752D761BE0}" type="sibTrans" cxnId="{CFD456EF-AAAD-4475-AF28-6D73558D25B0}">
      <dgm:prSet/>
      <dgm:spPr/>
      <dgm:t>
        <a:bodyPr/>
        <a:lstStyle/>
        <a:p>
          <a:endParaRPr lang="en-US"/>
        </a:p>
      </dgm:t>
    </dgm:pt>
    <dgm:pt modelId="{4CCD4F76-10A5-425F-A562-27F677681489}">
      <dgm:prSet/>
      <dgm:spPr/>
      <dgm:t>
        <a:bodyPr/>
        <a:lstStyle/>
        <a:p>
          <a:r>
            <a:rPr lang="en-US" baseline="0"/>
            <a:t>Failover reasons</a:t>
          </a:r>
          <a:endParaRPr lang="en-US"/>
        </a:p>
      </dgm:t>
    </dgm:pt>
    <dgm:pt modelId="{7B912D9C-D6E5-4E97-A737-BAC965D9AEBF}" type="parTrans" cxnId="{7DE9E448-3F90-480D-B609-4D627F7A05D9}">
      <dgm:prSet/>
      <dgm:spPr/>
      <dgm:t>
        <a:bodyPr/>
        <a:lstStyle/>
        <a:p>
          <a:endParaRPr lang="en-US"/>
        </a:p>
      </dgm:t>
    </dgm:pt>
    <dgm:pt modelId="{D5003FEC-4B97-494E-8748-760D3AB09271}" type="sibTrans" cxnId="{7DE9E448-3F90-480D-B609-4D627F7A05D9}">
      <dgm:prSet/>
      <dgm:spPr/>
      <dgm:t>
        <a:bodyPr/>
        <a:lstStyle/>
        <a:p>
          <a:endParaRPr lang="en-US"/>
        </a:p>
      </dgm:t>
    </dgm:pt>
    <dgm:pt modelId="{97133AE0-3411-4EE8-8BAB-D2ED89C61025}" type="pres">
      <dgm:prSet presAssocID="{0344DF4B-BCD4-40AB-B173-354F3316C406}" presName="diagram" presStyleCnt="0">
        <dgm:presLayoutVars>
          <dgm:dir/>
          <dgm:resizeHandles val="exact"/>
        </dgm:presLayoutVars>
      </dgm:prSet>
      <dgm:spPr/>
    </dgm:pt>
    <dgm:pt modelId="{3F8F0DFC-867A-42BF-8EDB-32B315778139}" type="pres">
      <dgm:prSet presAssocID="{AAE1C0B6-FC88-453D-BE42-245F0A9A79FB}" presName="node" presStyleLbl="node1" presStyleIdx="0" presStyleCnt="6">
        <dgm:presLayoutVars>
          <dgm:bulletEnabled val="1"/>
        </dgm:presLayoutVars>
      </dgm:prSet>
      <dgm:spPr/>
    </dgm:pt>
    <dgm:pt modelId="{7DCA6D87-434C-41B9-A856-AA502186CAA1}" type="pres">
      <dgm:prSet presAssocID="{EE05C169-D54E-47CC-ACFA-F238190493DA}" presName="sibTrans" presStyleCnt="0"/>
      <dgm:spPr/>
    </dgm:pt>
    <dgm:pt modelId="{4A8F3316-D57D-4B62-9120-84CCC97831B5}" type="pres">
      <dgm:prSet presAssocID="{D49E26A7-C6B8-4DCD-AF63-BADBE383891A}" presName="node" presStyleLbl="node1" presStyleIdx="1" presStyleCnt="6">
        <dgm:presLayoutVars>
          <dgm:bulletEnabled val="1"/>
        </dgm:presLayoutVars>
      </dgm:prSet>
      <dgm:spPr/>
    </dgm:pt>
    <dgm:pt modelId="{E61F9F24-0716-441A-87EE-6B9D413ECD3C}" type="pres">
      <dgm:prSet presAssocID="{25EC5376-5984-4D0E-A3E5-9384C74C3C0B}" presName="sibTrans" presStyleCnt="0"/>
      <dgm:spPr/>
    </dgm:pt>
    <dgm:pt modelId="{74B2ED23-AAF2-4C98-8B04-11506D934870}" type="pres">
      <dgm:prSet presAssocID="{477DD502-EED5-47EF-98BD-AB32A2BAA713}" presName="node" presStyleLbl="node1" presStyleIdx="2" presStyleCnt="6">
        <dgm:presLayoutVars>
          <dgm:bulletEnabled val="1"/>
        </dgm:presLayoutVars>
      </dgm:prSet>
      <dgm:spPr/>
    </dgm:pt>
    <dgm:pt modelId="{13BDCA14-B9B3-476F-8276-6B871410B2FD}" type="pres">
      <dgm:prSet presAssocID="{D0024D08-B69B-4F05-9325-BE2DAB9B9568}" presName="sibTrans" presStyleCnt="0"/>
      <dgm:spPr/>
    </dgm:pt>
    <dgm:pt modelId="{38226C60-28C9-4E5F-A518-CAE200306014}" type="pres">
      <dgm:prSet presAssocID="{4ACC1172-FBD4-4D72-AFF7-FABE7B24C45A}" presName="node" presStyleLbl="node1" presStyleIdx="3" presStyleCnt="6">
        <dgm:presLayoutVars>
          <dgm:bulletEnabled val="1"/>
        </dgm:presLayoutVars>
      </dgm:prSet>
      <dgm:spPr/>
    </dgm:pt>
    <dgm:pt modelId="{01B3D85F-CA43-400B-B3B4-A7BF64C46A45}" type="pres">
      <dgm:prSet presAssocID="{2FF31857-99AA-481B-899A-52F55C08DC9F}" presName="sibTrans" presStyleCnt="0"/>
      <dgm:spPr/>
    </dgm:pt>
    <dgm:pt modelId="{BBDE5884-801D-452F-AE97-7DB39B1DB383}" type="pres">
      <dgm:prSet presAssocID="{129F58E2-5EE8-4EFA-B520-AC63518DA324}" presName="node" presStyleLbl="node1" presStyleIdx="4" presStyleCnt="6">
        <dgm:presLayoutVars>
          <dgm:bulletEnabled val="1"/>
        </dgm:presLayoutVars>
      </dgm:prSet>
      <dgm:spPr/>
    </dgm:pt>
    <dgm:pt modelId="{A14B1BEC-57E8-46C2-B4C0-3BAC61C6F7CE}" type="pres">
      <dgm:prSet presAssocID="{FA7BE01B-26C4-4A16-9CBD-FC752D761BE0}" presName="sibTrans" presStyleCnt="0"/>
      <dgm:spPr/>
    </dgm:pt>
    <dgm:pt modelId="{BEF0BD84-AD70-4EFF-9372-1A42EE3D5AE2}" type="pres">
      <dgm:prSet presAssocID="{4CCD4F76-10A5-425F-A562-27F677681489}" presName="node" presStyleLbl="node1" presStyleIdx="5" presStyleCnt="6">
        <dgm:presLayoutVars>
          <dgm:bulletEnabled val="1"/>
        </dgm:presLayoutVars>
      </dgm:prSet>
      <dgm:spPr/>
    </dgm:pt>
  </dgm:ptLst>
  <dgm:cxnLst>
    <dgm:cxn modelId="{6EE2DA0A-E0CB-4D74-8CFB-A0BAFFFB5606}" type="presOf" srcId="{D49E26A7-C6B8-4DCD-AF63-BADBE383891A}" destId="{4A8F3316-D57D-4B62-9120-84CCC97831B5}" srcOrd="0" destOrd="0" presId="urn:microsoft.com/office/officeart/2005/8/layout/default"/>
    <dgm:cxn modelId="{AA4A9E12-E4F7-4A5C-ADEB-AA67BDF74410}" type="presOf" srcId="{129F58E2-5EE8-4EFA-B520-AC63518DA324}" destId="{BBDE5884-801D-452F-AE97-7DB39B1DB383}" srcOrd="0" destOrd="0" presId="urn:microsoft.com/office/officeart/2005/8/layout/default"/>
    <dgm:cxn modelId="{700D2820-C37C-4DE5-AF01-4FC2872C799B}" type="presOf" srcId="{4CCD4F76-10A5-425F-A562-27F677681489}" destId="{BEF0BD84-AD70-4EFF-9372-1A42EE3D5AE2}" srcOrd="0" destOrd="0" presId="urn:microsoft.com/office/officeart/2005/8/layout/default"/>
    <dgm:cxn modelId="{A0A19428-5512-412E-B1F2-61C62B2ED951}" srcId="{0344DF4B-BCD4-40AB-B173-354F3316C406}" destId="{D49E26A7-C6B8-4DCD-AF63-BADBE383891A}" srcOrd="1" destOrd="0" parTransId="{A0323F41-D861-47F3-B169-917AB58454B5}" sibTransId="{25EC5376-5984-4D0E-A3E5-9384C74C3C0B}"/>
    <dgm:cxn modelId="{F9CEAE2D-4F75-46C1-97FA-2C393278D132}" srcId="{0344DF4B-BCD4-40AB-B173-354F3316C406}" destId="{4ACC1172-FBD4-4D72-AFF7-FABE7B24C45A}" srcOrd="3" destOrd="0" parTransId="{28CCE650-F633-494E-A896-6E1C92564403}" sibTransId="{2FF31857-99AA-481B-899A-52F55C08DC9F}"/>
    <dgm:cxn modelId="{7DE9E448-3F90-480D-B609-4D627F7A05D9}" srcId="{0344DF4B-BCD4-40AB-B173-354F3316C406}" destId="{4CCD4F76-10A5-425F-A562-27F677681489}" srcOrd="5" destOrd="0" parTransId="{7B912D9C-D6E5-4E97-A737-BAC965D9AEBF}" sibTransId="{D5003FEC-4B97-494E-8748-760D3AB09271}"/>
    <dgm:cxn modelId="{D9F67F76-6359-4E54-B74B-CD0D819545C5}" type="presOf" srcId="{0344DF4B-BCD4-40AB-B173-354F3316C406}" destId="{97133AE0-3411-4EE8-8BAB-D2ED89C61025}" srcOrd="0" destOrd="0" presId="urn:microsoft.com/office/officeart/2005/8/layout/default"/>
    <dgm:cxn modelId="{4FCB7B8E-E552-4595-891A-00904BE91719}" type="presOf" srcId="{477DD502-EED5-47EF-98BD-AB32A2BAA713}" destId="{74B2ED23-AAF2-4C98-8B04-11506D934870}" srcOrd="0" destOrd="0" presId="urn:microsoft.com/office/officeart/2005/8/layout/default"/>
    <dgm:cxn modelId="{3640C5A8-BD11-462C-91AD-9E4318553656}" type="presOf" srcId="{AAE1C0B6-FC88-453D-BE42-245F0A9A79FB}" destId="{3F8F0DFC-867A-42BF-8EDB-32B315778139}" srcOrd="0" destOrd="0" presId="urn:microsoft.com/office/officeart/2005/8/layout/default"/>
    <dgm:cxn modelId="{D88B04D0-B4EB-4E46-8DDF-AFE73103156C}" srcId="{0344DF4B-BCD4-40AB-B173-354F3316C406}" destId="{477DD502-EED5-47EF-98BD-AB32A2BAA713}" srcOrd="2" destOrd="0" parTransId="{6B58D5AD-6CEF-400F-BFE8-9A4948CCF53F}" sibTransId="{D0024D08-B69B-4F05-9325-BE2DAB9B9568}"/>
    <dgm:cxn modelId="{45D321EB-B356-4385-9988-3BE9F16EAD9D}" type="presOf" srcId="{4ACC1172-FBD4-4D72-AFF7-FABE7B24C45A}" destId="{38226C60-28C9-4E5F-A518-CAE200306014}" srcOrd="0" destOrd="0" presId="urn:microsoft.com/office/officeart/2005/8/layout/default"/>
    <dgm:cxn modelId="{CFD456EF-AAAD-4475-AF28-6D73558D25B0}" srcId="{0344DF4B-BCD4-40AB-B173-354F3316C406}" destId="{129F58E2-5EE8-4EFA-B520-AC63518DA324}" srcOrd="4" destOrd="0" parTransId="{725B4C7F-A2B1-4990-B88F-F7EA9122C697}" sibTransId="{FA7BE01B-26C4-4A16-9CBD-FC752D761BE0}"/>
    <dgm:cxn modelId="{832AF5F1-5493-46FE-BA73-5EF367759E49}" srcId="{0344DF4B-BCD4-40AB-B173-354F3316C406}" destId="{AAE1C0B6-FC88-453D-BE42-245F0A9A79FB}" srcOrd="0" destOrd="0" parTransId="{88B415FD-C397-49B8-9907-2DC3DA4E25A9}" sibTransId="{EE05C169-D54E-47CC-ACFA-F238190493DA}"/>
    <dgm:cxn modelId="{304D239D-53B0-4430-8A7A-2131E07AD796}" type="presParOf" srcId="{97133AE0-3411-4EE8-8BAB-D2ED89C61025}" destId="{3F8F0DFC-867A-42BF-8EDB-32B315778139}" srcOrd="0" destOrd="0" presId="urn:microsoft.com/office/officeart/2005/8/layout/default"/>
    <dgm:cxn modelId="{6BF42C94-BB02-4637-BB02-FC45E5C70EF0}" type="presParOf" srcId="{97133AE0-3411-4EE8-8BAB-D2ED89C61025}" destId="{7DCA6D87-434C-41B9-A856-AA502186CAA1}" srcOrd="1" destOrd="0" presId="urn:microsoft.com/office/officeart/2005/8/layout/default"/>
    <dgm:cxn modelId="{6CA585A9-E801-4A93-AED6-48EB8B71F2EA}" type="presParOf" srcId="{97133AE0-3411-4EE8-8BAB-D2ED89C61025}" destId="{4A8F3316-D57D-4B62-9120-84CCC97831B5}" srcOrd="2" destOrd="0" presId="urn:microsoft.com/office/officeart/2005/8/layout/default"/>
    <dgm:cxn modelId="{56D43BF2-F37D-4B4A-A05D-ECA9814D9925}" type="presParOf" srcId="{97133AE0-3411-4EE8-8BAB-D2ED89C61025}" destId="{E61F9F24-0716-441A-87EE-6B9D413ECD3C}" srcOrd="3" destOrd="0" presId="urn:microsoft.com/office/officeart/2005/8/layout/default"/>
    <dgm:cxn modelId="{DAE59CD0-4EFC-471E-8F22-123E0B0D5F07}" type="presParOf" srcId="{97133AE0-3411-4EE8-8BAB-D2ED89C61025}" destId="{74B2ED23-AAF2-4C98-8B04-11506D934870}" srcOrd="4" destOrd="0" presId="urn:microsoft.com/office/officeart/2005/8/layout/default"/>
    <dgm:cxn modelId="{92E69144-661D-420B-9CB4-2F762A55110B}" type="presParOf" srcId="{97133AE0-3411-4EE8-8BAB-D2ED89C61025}" destId="{13BDCA14-B9B3-476F-8276-6B871410B2FD}" srcOrd="5" destOrd="0" presId="urn:microsoft.com/office/officeart/2005/8/layout/default"/>
    <dgm:cxn modelId="{8CACF48F-9C63-445E-8965-4A64A8D31893}" type="presParOf" srcId="{97133AE0-3411-4EE8-8BAB-D2ED89C61025}" destId="{38226C60-28C9-4E5F-A518-CAE200306014}" srcOrd="6" destOrd="0" presId="urn:microsoft.com/office/officeart/2005/8/layout/default"/>
    <dgm:cxn modelId="{F104E15E-722E-437F-BCA6-D234942F0AF1}" type="presParOf" srcId="{97133AE0-3411-4EE8-8BAB-D2ED89C61025}" destId="{01B3D85F-CA43-400B-B3B4-A7BF64C46A45}" srcOrd="7" destOrd="0" presId="urn:microsoft.com/office/officeart/2005/8/layout/default"/>
    <dgm:cxn modelId="{0CDFCB49-9EF4-4E41-85DB-36AB0AFBE638}" type="presParOf" srcId="{97133AE0-3411-4EE8-8BAB-D2ED89C61025}" destId="{BBDE5884-801D-452F-AE97-7DB39B1DB383}" srcOrd="8" destOrd="0" presId="urn:microsoft.com/office/officeart/2005/8/layout/default"/>
    <dgm:cxn modelId="{956844C4-261A-4E69-B8A3-EAAB2EA55CBA}" type="presParOf" srcId="{97133AE0-3411-4EE8-8BAB-D2ED89C61025}" destId="{A14B1BEC-57E8-46C2-B4C0-3BAC61C6F7CE}" srcOrd="9" destOrd="0" presId="urn:microsoft.com/office/officeart/2005/8/layout/default"/>
    <dgm:cxn modelId="{2A678599-077A-4DF2-A8F5-5A0FC74AFE6D}" type="presParOf" srcId="{97133AE0-3411-4EE8-8BAB-D2ED89C61025}" destId="{BEF0BD84-AD70-4EFF-9372-1A42EE3D5AE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1F82F3-5987-4F1D-8A4B-D9344E2AAD5A}"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47F1700-103B-41EC-B32D-B4E991198F52}">
      <dgm:prSet/>
      <dgm:spPr/>
      <dgm:t>
        <a:bodyPr/>
        <a:lstStyle/>
        <a:p>
          <a:r>
            <a:rPr lang="en-US" baseline="0"/>
            <a:t>Azure portal</a:t>
          </a:r>
          <a:endParaRPr lang="en-US"/>
        </a:p>
      </dgm:t>
    </dgm:pt>
    <dgm:pt modelId="{2D8FD755-AE42-4C0B-9DB6-CB96AE0264B1}" type="parTrans" cxnId="{6B89EE59-508C-42EE-9BD1-A8D92A29F04A}">
      <dgm:prSet/>
      <dgm:spPr/>
      <dgm:t>
        <a:bodyPr/>
        <a:lstStyle/>
        <a:p>
          <a:endParaRPr lang="en-US"/>
        </a:p>
      </dgm:t>
    </dgm:pt>
    <dgm:pt modelId="{9107814F-E8F2-4B53-B012-E13038C73DDF}" type="sibTrans" cxnId="{6B89EE59-508C-42EE-9BD1-A8D92A29F04A}">
      <dgm:prSet/>
      <dgm:spPr/>
      <dgm:t>
        <a:bodyPr/>
        <a:lstStyle/>
        <a:p>
          <a:endParaRPr lang="en-US"/>
        </a:p>
      </dgm:t>
    </dgm:pt>
    <dgm:pt modelId="{1004287A-64BA-42B2-8ACD-6C302218C309}">
      <dgm:prSet/>
      <dgm:spPr/>
      <dgm:t>
        <a:bodyPr/>
        <a:lstStyle/>
        <a:p>
          <a:r>
            <a:rPr lang="en-US" baseline="0"/>
            <a:t>Service Health Dashboard and feeds</a:t>
          </a:r>
          <a:endParaRPr lang="en-US"/>
        </a:p>
      </dgm:t>
    </dgm:pt>
    <dgm:pt modelId="{9AF5A03B-461F-4B21-BE3D-09F11A21BDCA}" type="parTrans" cxnId="{1C0CB8C1-5AAB-4BAE-92E5-5277DFCD8569}">
      <dgm:prSet/>
      <dgm:spPr/>
      <dgm:t>
        <a:bodyPr/>
        <a:lstStyle/>
        <a:p>
          <a:endParaRPr lang="en-US"/>
        </a:p>
      </dgm:t>
    </dgm:pt>
    <dgm:pt modelId="{367E38F7-B3FB-481C-9609-3E446E483547}" type="sibTrans" cxnId="{1C0CB8C1-5AAB-4BAE-92E5-5277DFCD8569}">
      <dgm:prSet/>
      <dgm:spPr/>
      <dgm:t>
        <a:bodyPr/>
        <a:lstStyle/>
        <a:p>
          <a:endParaRPr lang="en-US"/>
        </a:p>
      </dgm:t>
    </dgm:pt>
    <dgm:pt modelId="{068CD964-6745-4D2E-8AF1-AD5D6959E1F2}">
      <dgm:prSet/>
      <dgm:spPr/>
      <dgm:t>
        <a:bodyPr/>
        <a:lstStyle/>
        <a:p>
          <a:r>
            <a:rPr lang="en-US" baseline="0"/>
            <a:t>Azure Monitor</a:t>
          </a:r>
          <a:endParaRPr lang="en-US"/>
        </a:p>
      </dgm:t>
    </dgm:pt>
    <dgm:pt modelId="{76068603-EE6C-435B-BB44-68C14C51E76C}" type="parTrans" cxnId="{2646348B-8561-49B7-B228-3A55501C5011}">
      <dgm:prSet/>
      <dgm:spPr/>
      <dgm:t>
        <a:bodyPr/>
        <a:lstStyle/>
        <a:p>
          <a:endParaRPr lang="en-US"/>
        </a:p>
      </dgm:t>
    </dgm:pt>
    <dgm:pt modelId="{672B792A-30B5-4F8D-9F06-57D4828545D0}" type="sibTrans" cxnId="{2646348B-8561-49B7-B228-3A55501C5011}">
      <dgm:prSet/>
      <dgm:spPr/>
      <dgm:t>
        <a:bodyPr/>
        <a:lstStyle/>
        <a:p>
          <a:endParaRPr lang="en-US"/>
        </a:p>
      </dgm:t>
    </dgm:pt>
    <dgm:pt modelId="{E2687921-2D4B-4DAE-84EF-95ABFE756C25}">
      <dgm:prSet/>
      <dgm:spPr/>
      <dgm:t>
        <a:bodyPr/>
        <a:lstStyle/>
        <a:p>
          <a:r>
            <a:rPr lang="en-US" baseline="0"/>
            <a:t>XEvent</a:t>
          </a:r>
          <a:endParaRPr lang="en-US"/>
        </a:p>
      </dgm:t>
    </dgm:pt>
    <dgm:pt modelId="{031658DE-CEF1-4640-B262-A120B0E1DB57}" type="parTrans" cxnId="{B08B2D9E-5140-4931-8B49-4991F26A33A6}">
      <dgm:prSet/>
      <dgm:spPr/>
      <dgm:t>
        <a:bodyPr/>
        <a:lstStyle/>
        <a:p>
          <a:endParaRPr lang="en-US"/>
        </a:p>
      </dgm:t>
    </dgm:pt>
    <dgm:pt modelId="{213C511F-75FF-4BEB-B698-CA7966C00B8A}" type="sibTrans" cxnId="{B08B2D9E-5140-4931-8B49-4991F26A33A6}">
      <dgm:prSet/>
      <dgm:spPr/>
      <dgm:t>
        <a:bodyPr/>
        <a:lstStyle/>
        <a:p>
          <a:endParaRPr lang="en-US"/>
        </a:p>
      </dgm:t>
    </dgm:pt>
    <dgm:pt modelId="{8A0CF260-5B5C-4CF2-9E44-DC06CD74A9C7}">
      <dgm:prSet/>
      <dgm:spPr/>
      <dgm:t>
        <a:bodyPr/>
        <a:lstStyle/>
        <a:p>
          <a:r>
            <a:rPr lang="en-US" baseline="0"/>
            <a:t>CLI</a:t>
          </a:r>
          <a:endParaRPr lang="en-US"/>
        </a:p>
      </dgm:t>
    </dgm:pt>
    <dgm:pt modelId="{8BF124D6-003B-4C02-B7D3-B47BC84C0C82}" type="parTrans" cxnId="{3755F96D-3043-4044-B3C9-DEDD3DC73F75}">
      <dgm:prSet/>
      <dgm:spPr/>
      <dgm:t>
        <a:bodyPr/>
        <a:lstStyle/>
        <a:p>
          <a:endParaRPr lang="en-US"/>
        </a:p>
      </dgm:t>
    </dgm:pt>
    <dgm:pt modelId="{EAFFBDF8-05C3-49F5-AE78-11D3B978EECD}" type="sibTrans" cxnId="{3755F96D-3043-4044-B3C9-DEDD3DC73F75}">
      <dgm:prSet/>
      <dgm:spPr/>
      <dgm:t>
        <a:bodyPr/>
        <a:lstStyle/>
        <a:p>
          <a:endParaRPr lang="en-US"/>
        </a:p>
      </dgm:t>
    </dgm:pt>
    <dgm:pt modelId="{751C60A5-24F8-40E7-8686-77C85EF6EF95}">
      <dgm:prSet/>
      <dgm:spPr/>
      <dgm:t>
        <a:bodyPr/>
        <a:lstStyle/>
        <a:p>
          <a:r>
            <a:rPr lang="en-US" baseline="0"/>
            <a:t>Azure CLI</a:t>
          </a:r>
          <a:endParaRPr lang="en-US"/>
        </a:p>
      </dgm:t>
    </dgm:pt>
    <dgm:pt modelId="{C9AC7321-B89F-4C2A-9F9D-8AC32950C799}" type="parTrans" cxnId="{D554C008-E24F-4F6F-A2DC-68BDF1081B20}">
      <dgm:prSet/>
      <dgm:spPr/>
      <dgm:t>
        <a:bodyPr/>
        <a:lstStyle/>
        <a:p>
          <a:endParaRPr lang="en-US"/>
        </a:p>
      </dgm:t>
    </dgm:pt>
    <dgm:pt modelId="{8B0ED6D3-0B0D-40D1-A789-5AB13B303286}" type="sibTrans" cxnId="{D554C008-E24F-4F6F-A2DC-68BDF1081B20}">
      <dgm:prSet/>
      <dgm:spPr/>
      <dgm:t>
        <a:bodyPr/>
        <a:lstStyle/>
        <a:p>
          <a:endParaRPr lang="en-US"/>
        </a:p>
      </dgm:t>
    </dgm:pt>
    <dgm:pt modelId="{DF6750FD-6CCF-4F9C-861F-6E17B8017546}">
      <dgm:prSet/>
      <dgm:spPr/>
      <dgm:t>
        <a:bodyPr/>
        <a:lstStyle/>
        <a:p>
          <a:r>
            <a:rPr lang="en-US" baseline="0"/>
            <a:t>Az Module for PowerShell</a:t>
          </a:r>
          <a:endParaRPr lang="en-US"/>
        </a:p>
      </dgm:t>
    </dgm:pt>
    <dgm:pt modelId="{D65562D6-57C8-4CF2-BD58-245E4D1FEA08}" type="parTrans" cxnId="{F459B0B4-2FB2-4C15-84E2-49B684E7CC68}">
      <dgm:prSet/>
      <dgm:spPr/>
      <dgm:t>
        <a:bodyPr/>
        <a:lstStyle/>
        <a:p>
          <a:endParaRPr lang="en-US"/>
        </a:p>
      </dgm:t>
    </dgm:pt>
    <dgm:pt modelId="{81DE28AA-62BB-46E3-BF55-F1B9309A4D97}" type="sibTrans" cxnId="{F459B0B4-2FB2-4C15-84E2-49B684E7CC68}">
      <dgm:prSet/>
      <dgm:spPr/>
      <dgm:t>
        <a:bodyPr/>
        <a:lstStyle/>
        <a:p>
          <a:endParaRPr lang="en-US"/>
        </a:p>
      </dgm:t>
    </dgm:pt>
    <dgm:pt modelId="{1FEC5E97-D1C4-4786-8497-97FFC09750E6}">
      <dgm:prSet/>
      <dgm:spPr/>
      <dgm:t>
        <a:bodyPr/>
        <a:lstStyle/>
        <a:p>
          <a:r>
            <a:rPr lang="en-US" baseline="0"/>
            <a:t>REST APIs</a:t>
          </a:r>
          <a:endParaRPr lang="en-US"/>
        </a:p>
      </dgm:t>
    </dgm:pt>
    <dgm:pt modelId="{C4F629D1-9ECF-4FBB-95CA-8CF085B2CD30}" type="parTrans" cxnId="{32D88B3B-4318-4EFD-9D3C-94DE63AF1B2C}">
      <dgm:prSet/>
      <dgm:spPr/>
      <dgm:t>
        <a:bodyPr/>
        <a:lstStyle/>
        <a:p>
          <a:endParaRPr lang="en-US"/>
        </a:p>
      </dgm:t>
    </dgm:pt>
    <dgm:pt modelId="{5115064F-3571-4CCE-B4FF-F164EF9A6642}" type="sibTrans" cxnId="{32D88B3B-4318-4EFD-9D3C-94DE63AF1B2C}">
      <dgm:prSet/>
      <dgm:spPr/>
      <dgm:t>
        <a:bodyPr/>
        <a:lstStyle/>
        <a:p>
          <a:endParaRPr lang="en-US"/>
        </a:p>
      </dgm:t>
    </dgm:pt>
    <dgm:pt modelId="{86C8E057-0884-4BEF-A043-E3FB2FB7E681}">
      <dgm:prSet/>
      <dgm:spPr/>
      <dgm:t>
        <a:bodyPr/>
        <a:lstStyle/>
        <a:p>
          <a:r>
            <a:rPr lang="en-US" baseline="0"/>
            <a:t>Log Analytics</a:t>
          </a:r>
          <a:endParaRPr lang="en-US"/>
        </a:p>
      </dgm:t>
    </dgm:pt>
    <dgm:pt modelId="{94BB156D-8238-4BC7-9436-2D6E40AE337D}" type="parTrans" cxnId="{C56A7902-918A-4806-9584-5F974BFD1C3E}">
      <dgm:prSet/>
      <dgm:spPr/>
      <dgm:t>
        <a:bodyPr/>
        <a:lstStyle/>
        <a:p>
          <a:endParaRPr lang="en-US"/>
        </a:p>
      </dgm:t>
    </dgm:pt>
    <dgm:pt modelId="{E4400FA6-8DD2-4312-B778-00F0D077314E}" type="sibTrans" cxnId="{C56A7902-918A-4806-9584-5F974BFD1C3E}">
      <dgm:prSet/>
      <dgm:spPr/>
      <dgm:t>
        <a:bodyPr/>
        <a:lstStyle/>
        <a:p>
          <a:endParaRPr lang="en-US"/>
        </a:p>
      </dgm:t>
    </dgm:pt>
    <dgm:pt modelId="{B188A32F-219B-4861-8049-6251AD0ED0F8}">
      <dgm:prSet/>
      <dgm:spPr/>
      <dgm:t>
        <a:bodyPr/>
        <a:lstStyle/>
        <a:p>
          <a:r>
            <a:rPr lang="en-US" baseline="0"/>
            <a:t>Custom dashboards</a:t>
          </a:r>
          <a:endParaRPr lang="en-US"/>
        </a:p>
      </dgm:t>
    </dgm:pt>
    <dgm:pt modelId="{898075A0-6196-4F7D-AB5A-1402078EE16E}" type="parTrans" cxnId="{F13BAA28-AECA-4F31-A167-24E1BE5A0C58}">
      <dgm:prSet/>
      <dgm:spPr/>
      <dgm:t>
        <a:bodyPr/>
        <a:lstStyle/>
        <a:p>
          <a:endParaRPr lang="en-US"/>
        </a:p>
      </dgm:t>
    </dgm:pt>
    <dgm:pt modelId="{2E1E7770-0480-48DA-9BE1-489F0153F144}" type="sibTrans" cxnId="{F13BAA28-AECA-4F31-A167-24E1BE5A0C58}">
      <dgm:prSet/>
      <dgm:spPr/>
      <dgm:t>
        <a:bodyPr/>
        <a:lstStyle/>
        <a:p>
          <a:endParaRPr lang="en-US"/>
        </a:p>
      </dgm:t>
    </dgm:pt>
    <dgm:pt modelId="{67372F26-DC40-4192-A9D1-628C1AEE527B}">
      <dgm:prSet/>
      <dgm:spPr/>
      <dgm:t>
        <a:bodyPr/>
        <a:lstStyle/>
        <a:p>
          <a:r>
            <a:rPr lang="en-US" baseline="0"/>
            <a:t>KQL</a:t>
          </a:r>
          <a:endParaRPr lang="en-US"/>
        </a:p>
      </dgm:t>
    </dgm:pt>
    <dgm:pt modelId="{28C5F0B3-785A-45C0-8BAD-EF691947DC85}" type="parTrans" cxnId="{70557F87-AAF6-4034-A7AD-672B0D8A1B99}">
      <dgm:prSet/>
      <dgm:spPr/>
      <dgm:t>
        <a:bodyPr/>
        <a:lstStyle/>
        <a:p>
          <a:endParaRPr lang="en-US"/>
        </a:p>
      </dgm:t>
    </dgm:pt>
    <dgm:pt modelId="{0C56ED16-F0EB-4589-8BAF-6498C2FEE688}" type="sibTrans" cxnId="{70557F87-AAF6-4034-A7AD-672B0D8A1B99}">
      <dgm:prSet/>
      <dgm:spPr/>
      <dgm:t>
        <a:bodyPr/>
        <a:lstStyle/>
        <a:p>
          <a:endParaRPr lang="en-US"/>
        </a:p>
      </dgm:t>
    </dgm:pt>
    <dgm:pt modelId="{557D4F63-DEAE-4BA7-B841-32FFD43298DD}">
      <dgm:prSet/>
      <dgm:spPr/>
      <dgm:t>
        <a:bodyPr/>
        <a:lstStyle/>
        <a:p>
          <a:r>
            <a:rPr lang="en-US"/>
            <a:t>T-SQL</a:t>
          </a:r>
        </a:p>
      </dgm:t>
    </dgm:pt>
    <dgm:pt modelId="{00A8EC6C-CE4C-4F36-8B19-195A8DF9ED8E}" type="parTrans" cxnId="{04C8EA6B-3F1C-4487-8AE5-B54EA8F1A726}">
      <dgm:prSet/>
      <dgm:spPr/>
      <dgm:t>
        <a:bodyPr/>
        <a:lstStyle/>
        <a:p>
          <a:endParaRPr lang="en-US"/>
        </a:p>
      </dgm:t>
    </dgm:pt>
    <dgm:pt modelId="{8B97A0C1-5983-408E-AA92-7DF14FED7A32}" type="sibTrans" cxnId="{04C8EA6B-3F1C-4487-8AE5-B54EA8F1A726}">
      <dgm:prSet/>
      <dgm:spPr/>
      <dgm:t>
        <a:bodyPr/>
        <a:lstStyle/>
        <a:p>
          <a:endParaRPr lang="en-US"/>
        </a:p>
      </dgm:t>
    </dgm:pt>
    <dgm:pt modelId="{E99018FD-1148-40FE-ACBC-99FB4043FE39}">
      <dgm:prSet/>
      <dgm:spPr/>
      <dgm:t>
        <a:bodyPr/>
        <a:lstStyle/>
        <a:p>
          <a:r>
            <a:rPr lang="en-US"/>
            <a:t>Catalog Views</a:t>
          </a:r>
        </a:p>
      </dgm:t>
    </dgm:pt>
    <dgm:pt modelId="{6E241A2F-C9D2-481D-97FD-005D99B26F73}" type="parTrans" cxnId="{9B685376-62C2-496F-B6D8-D83BA001CF71}">
      <dgm:prSet/>
      <dgm:spPr/>
      <dgm:t>
        <a:bodyPr/>
        <a:lstStyle/>
        <a:p>
          <a:endParaRPr lang="en-US"/>
        </a:p>
      </dgm:t>
    </dgm:pt>
    <dgm:pt modelId="{B69AC98C-85D2-4BB7-B8FB-23E0880CA2A1}" type="sibTrans" cxnId="{9B685376-62C2-496F-B6D8-D83BA001CF71}">
      <dgm:prSet/>
      <dgm:spPr/>
      <dgm:t>
        <a:bodyPr/>
        <a:lstStyle/>
        <a:p>
          <a:endParaRPr lang="en-US"/>
        </a:p>
      </dgm:t>
    </dgm:pt>
    <dgm:pt modelId="{A56F3D4D-46A5-4012-B474-77A7B8FDD701}">
      <dgm:prSet/>
      <dgm:spPr/>
      <dgm:t>
        <a:bodyPr/>
        <a:lstStyle/>
        <a:p>
          <a:r>
            <a:rPr lang="en-US"/>
            <a:t>DMVs</a:t>
          </a:r>
        </a:p>
      </dgm:t>
    </dgm:pt>
    <dgm:pt modelId="{DB636D67-FBE8-40E0-B479-07193337EBB4}" type="parTrans" cxnId="{D2BBD59D-B21F-4B20-8C13-B845327DD949}">
      <dgm:prSet/>
      <dgm:spPr/>
      <dgm:t>
        <a:bodyPr/>
        <a:lstStyle/>
        <a:p>
          <a:endParaRPr lang="en-US"/>
        </a:p>
      </dgm:t>
    </dgm:pt>
    <dgm:pt modelId="{A065D4BB-0286-41FE-9940-B1D8071566B4}" type="sibTrans" cxnId="{D2BBD59D-B21F-4B20-8C13-B845327DD949}">
      <dgm:prSet/>
      <dgm:spPr/>
      <dgm:t>
        <a:bodyPr/>
        <a:lstStyle/>
        <a:p>
          <a:endParaRPr lang="en-US"/>
        </a:p>
      </dgm:t>
    </dgm:pt>
    <dgm:pt modelId="{944A7732-CB2A-4490-A134-B7B980E20995}">
      <dgm:prSet/>
      <dgm:spPr/>
      <dgm:t>
        <a:bodyPr/>
        <a:lstStyle/>
        <a:p>
          <a:r>
            <a:rPr lang="en-US" baseline="0"/>
            <a:t>Resource Health</a:t>
          </a:r>
          <a:endParaRPr lang="en-US"/>
        </a:p>
      </dgm:t>
    </dgm:pt>
    <dgm:pt modelId="{E0E4BAF9-B19E-496A-8E94-0A721583D665}" type="parTrans" cxnId="{380E9F40-DFCB-41C3-9D46-6F871C61C1D2}">
      <dgm:prSet/>
      <dgm:spPr/>
      <dgm:t>
        <a:bodyPr/>
        <a:lstStyle/>
        <a:p>
          <a:endParaRPr lang="en-US"/>
        </a:p>
      </dgm:t>
    </dgm:pt>
    <dgm:pt modelId="{7E4525B9-AA8E-47FA-9037-0B706F6CC142}" type="sibTrans" cxnId="{380E9F40-DFCB-41C3-9D46-6F871C61C1D2}">
      <dgm:prSet/>
      <dgm:spPr/>
      <dgm:t>
        <a:bodyPr/>
        <a:lstStyle/>
        <a:p>
          <a:endParaRPr lang="en-US"/>
        </a:p>
      </dgm:t>
    </dgm:pt>
    <dgm:pt modelId="{CCBEAE4D-9482-464A-B795-10CD32A78A64}" type="pres">
      <dgm:prSet presAssocID="{821F82F3-5987-4F1D-8A4B-D9344E2AAD5A}" presName="hierChild1" presStyleCnt="0">
        <dgm:presLayoutVars>
          <dgm:orgChart val="1"/>
          <dgm:chPref val="1"/>
          <dgm:dir/>
          <dgm:animOne val="branch"/>
          <dgm:animLvl val="lvl"/>
          <dgm:resizeHandles/>
        </dgm:presLayoutVars>
      </dgm:prSet>
      <dgm:spPr/>
    </dgm:pt>
    <dgm:pt modelId="{0094DB80-01DB-4466-B8BF-68A409239846}" type="pres">
      <dgm:prSet presAssocID="{C47F1700-103B-41EC-B32D-B4E991198F52}" presName="hierRoot1" presStyleCnt="0">
        <dgm:presLayoutVars>
          <dgm:hierBranch val="init"/>
        </dgm:presLayoutVars>
      </dgm:prSet>
      <dgm:spPr/>
    </dgm:pt>
    <dgm:pt modelId="{B51FD428-3E6F-41A8-8609-B26F646DC771}" type="pres">
      <dgm:prSet presAssocID="{C47F1700-103B-41EC-B32D-B4E991198F52}" presName="rootComposite1" presStyleCnt="0"/>
      <dgm:spPr/>
    </dgm:pt>
    <dgm:pt modelId="{132AF4F2-A979-4D0E-814E-A9E596AF7403}" type="pres">
      <dgm:prSet presAssocID="{C47F1700-103B-41EC-B32D-B4E991198F52}" presName="rootText1" presStyleLbl="node0" presStyleIdx="0" presStyleCnt="3">
        <dgm:presLayoutVars>
          <dgm:chPref val="3"/>
        </dgm:presLayoutVars>
      </dgm:prSet>
      <dgm:spPr/>
    </dgm:pt>
    <dgm:pt modelId="{2E6E19F5-D205-43E7-8175-03988807CE1C}" type="pres">
      <dgm:prSet presAssocID="{C47F1700-103B-41EC-B32D-B4E991198F52}" presName="rootConnector1" presStyleLbl="node1" presStyleIdx="0" presStyleCnt="0"/>
      <dgm:spPr/>
    </dgm:pt>
    <dgm:pt modelId="{E9E443EA-6336-4CED-84D8-278314FB8609}" type="pres">
      <dgm:prSet presAssocID="{C47F1700-103B-41EC-B32D-B4E991198F52}" presName="hierChild2" presStyleCnt="0"/>
      <dgm:spPr/>
    </dgm:pt>
    <dgm:pt modelId="{3E9A53A3-2A76-4942-9809-3C097CC82E0E}" type="pres">
      <dgm:prSet presAssocID="{9AF5A03B-461F-4B21-BE3D-09F11A21BDCA}" presName="Name37" presStyleLbl="parChTrans1D2" presStyleIdx="0" presStyleCnt="10"/>
      <dgm:spPr/>
    </dgm:pt>
    <dgm:pt modelId="{46EFE887-22AE-41A1-B490-D14E0ADF306B}" type="pres">
      <dgm:prSet presAssocID="{1004287A-64BA-42B2-8ACD-6C302218C309}" presName="hierRoot2" presStyleCnt="0">
        <dgm:presLayoutVars>
          <dgm:hierBranch val="init"/>
        </dgm:presLayoutVars>
      </dgm:prSet>
      <dgm:spPr/>
    </dgm:pt>
    <dgm:pt modelId="{0F9C93C7-E764-48BB-9F58-7C2BFE243054}" type="pres">
      <dgm:prSet presAssocID="{1004287A-64BA-42B2-8ACD-6C302218C309}" presName="rootComposite" presStyleCnt="0"/>
      <dgm:spPr/>
    </dgm:pt>
    <dgm:pt modelId="{29281538-8D56-4839-A583-F26AF4901FE1}" type="pres">
      <dgm:prSet presAssocID="{1004287A-64BA-42B2-8ACD-6C302218C309}" presName="rootText" presStyleLbl="node2" presStyleIdx="0" presStyleCnt="10">
        <dgm:presLayoutVars>
          <dgm:chPref val="3"/>
        </dgm:presLayoutVars>
      </dgm:prSet>
      <dgm:spPr/>
    </dgm:pt>
    <dgm:pt modelId="{5CFE523E-3D42-4BD2-975D-C7520E77686A}" type="pres">
      <dgm:prSet presAssocID="{1004287A-64BA-42B2-8ACD-6C302218C309}" presName="rootConnector" presStyleLbl="node2" presStyleIdx="0" presStyleCnt="10"/>
      <dgm:spPr/>
    </dgm:pt>
    <dgm:pt modelId="{A07C29A3-0210-495D-B2F7-6F35F9DB662E}" type="pres">
      <dgm:prSet presAssocID="{1004287A-64BA-42B2-8ACD-6C302218C309}" presName="hierChild4" presStyleCnt="0"/>
      <dgm:spPr/>
    </dgm:pt>
    <dgm:pt modelId="{D895979A-7C74-4DE4-9A4C-7E3B7A85F493}" type="pres">
      <dgm:prSet presAssocID="{1004287A-64BA-42B2-8ACD-6C302218C309}" presName="hierChild5" presStyleCnt="0"/>
      <dgm:spPr/>
    </dgm:pt>
    <dgm:pt modelId="{99C6F8A7-2F80-4F6D-824C-2B5DE6121D10}" type="pres">
      <dgm:prSet presAssocID="{E0E4BAF9-B19E-496A-8E94-0A721583D665}" presName="Name37" presStyleLbl="parChTrans1D2" presStyleIdx="1" presStyleCnt="10"/>
      <dgm:spPr/>
    </dgm:pt>
    <dgm:pt modelId="{D3DDE218-4B28-4302-BFF8-2691FFA5BA91}" type="pres">
      <dgm:prSet presAssocID="{944A7732-CB2A-4490-A134-B7B980E20995}" presName="hierRoot2" presStyleCnt="0">
        <dgm:presLayoutVars>
          <dgm:hierBranch val="init"/>
        </dgm:presLayoutVars>
      </dgm:prSet>
      <dgm:spPr/>
    </dgm:pt>
    <dgm:pt modelId="{6CF8AA85-65D7-4EA0-AA30-DB8BF029D90D}" type="pres">
      <dgm:prSet presAssocID="{944A7732-CB2A-4490-A134-B7B980E20995}" presName="rootComposite" presStyleCnt="0"/>
      <dgm:spPr/>
    </dgm:pt>
    <dgm:pt modelId="{AFA970E9-E4B9-4EED-A849-FA279D2F9434}" type="pres">
      <dgm:prSet presAssocID="{944A7732-CB2A-4490-A134-B7B980E20995}" presName="rootText" presStyleLbl="node2" presStyleIdx="1" presStyleCnt="10">
        <dgm:presLayoutVars>
          <dgm:chPref val="3"/>
        </dgm:presLayoutVars>
      </dgm:prSet>
      <dgm:spPr/>
    </dgm:pt>
    <dgm:pt modelId="{D0FD6ECF-657F-4B93-ABF9-E983552AFC1A}" type="pres">
      <dgm:prSet presAssocID="{944A7732-CB2A-4490-A134-B7B980E20995}" presName="rootConnector" presStyleLbl="node2" presStyleIdx="1" presStyleCnt="10"/>
      <dgm:spPr/>
    </dgm:pt>
    <dgm:pt modelId="{A2C34B3D-A3A8-47F3-953D-14C92906AAA5}" type="pres">
      <dgm:prSet presAssocID="{944A7732-CB2A-4490-A134-B7B980E20995}" presName="hierChild4" presStyleCnt="0"/>
      <dgm:spPr/>
    </dgm:pt>
    <dgm:pt modelId="{22B00E1D-7093-463B-B3EE-E1FDF247D9E0}" type="pres">
      <dgm:prSet presAssocID="{944A7732-CB2A-4490-A134-B7B980E20995}" presName="hierChild5" presStyleCnt="0"/>
      <dgm:spPr/>
    </dgm:pt>
    <dgm:pt modelId="{51F41AE1-D96C-4B4A-A9CF-7E20EF271B6F}" type="pres">
      <dgm:prSet presAssocID="{76068603-EE6C-435B-BB44-68C14C51E76C}" presName="Name37" presStyleLbl="parChTrans1D2" presStyleIdx="2" presStyleCnt="10"/>
      <dgm:spPr/>
    </dgm:pt>
    <dgm:pt modelId="{6ADD2D66-3D9B-4F67-A542-97231DCD03E9}" type="pres">
      <dgm:prSet presAssocID="{068CD964-6745-4D2E-8AF1-AD5D6959E1F2}" presName="hierRoot2" presStyleCnt="0">
        <dgm:presLayoutVars>
          <dgm:hierBranch val="init"/>
        </dgm:presLayoutVars>
      </dgm:prSet>
      <dgm:spPr/>
    </dgm:pt>
    <dgm:pt modelId="{43856A3D-A251-478B-9701-E95BA787EF33}" type="pres">
      <dgm:prSet presAssocID="{068CD964-6745-4D2E-8AF1-AD5D6959E1F2}" presName="rootComposite" presStyleCnt="0"/>
      <dgm:spPr/>
    </dgm:pt>
    <dgm:pt modelId="{1E0C58F7-3620-4D35-BE2B-AD2A64F78D00}" type="pres">
      <dgm:prSet presAssocID="{068CD964-6745-4D2E-8AF1-AD5D6959E1F2}" presName="rootText" presStyleLbl="node2" presStyleIdx="2" presStyleCnt="10">
        <dgm:presLayoutVars>
          <dgm:chPref val="3"/>
        </dgm:presLayoutVars>
      </dgm:prSet>
      <dgm:spPr/>
    </dgm:pt>
    <dgm:pt modelId="{09D05B2C-7408-4F76-99EB-E8D11C0F27BF}" type="pres">
      <dgm:prSet presAssocID="{068CD964-6745-4D2E-8AF1-AD5D6959E1F2}" presName="rootConnector" presStyleLbl="node2" presStyleIdx="2" presStyleCnt="10"/>
      <dgm:spPr/>
    </dgm:pt>
    <dgm:pt modelId="{26B57D52-1FF2-42EE-AE80-3934D84F331D}" type="pres">
      <dgm:prSet presAssocID="{068CD964-6745-4D2E-8AF1-AD5D6959E1F2}" presName="hierChild4" presStyleCnt="0"/>
      <dgm:spPr/>
    </dgm:pt>
    <dgm:pt modelId="{060A6E18-427F-458F-891B-63A35B055BDF}" type="pres">
      <dgm:prSet presAssocID="{068CD964-6745-4D2E-8AF1-AD5D6959E1F2}" presName="hierChild5" presStyleCnt="0"/>
      <dgm:spPr/>
    </dgm:pt>
    <dgm:pt modelId="{A70FC2B6-2E6F-44AA-92A1-F7DD850CA8DF}" type="pres">
      <dgm:prSet presAssocID="{94BB156D-8238-4BC7-9436-2D6E40AE337D}" presName="Name37" presStyleLbl="parChTrans1D2" presStyleIdx="3" presStyleCnt="10"/>
      <dgm:spPr/>
    </dgm:pt>
    <dgm:pt modelId="{5C2E91C5-5101-4A3C-A80D-A415C9090992}" type="pres">
      <dgm:prSet presAssocID="{86C8E057-0884-4BEF-A043-E3FB2FB7E681}" presName="hierRoot2" presStyleCnt="0">
        <dgm:presLayoutVars>
          <dgm:hierBranch val="init"/>
        </dgm:presLayoutVars>
      </dgm:prSet>
      <dgm:spPr/>
    </dgm:pt>
    <dgm:pt modelId="{B8667855-1CD1-4463-B5ED-18C8E0B1EF64}" type="pres">
      <dgm:prSet presAssocID="{86C8E057-0884-4BEF-A043-E3FB2FB7E681}" presName="rootComposite" presStyleCnt="0"/>
      <dgm:spPr/>
    </dgm:pt>
    <dgm:pt modelId="{33A87013-91BE-4343-9676-3735C931A634}" type="pres">
      <dgm:prSet presAssocID="{86C8E057-0884-4BEF-A043-E3FB2FB7E681}" presName="rootText" presStyleLbl="node2" presStyleIdx="3" presStyleCnt="10">
        <dgm:presLayoutVars>
          <dgm:chPref val="3"/>
        </dgm:presLayoutVars>
      </dgm:prSet>
      <dgm:spPr/>
    </dgm:pt>
    <dgm:pt modelId="{F629598A-FDE5-4203-A1D6-F3F2776BA5E4}" type="pres">
      <dgm:prSet presAssocID="{86C8E057-0884-4BEF-A043-E3FB2FB7E681}" presName="rootConnector" presStyleLbl="node2" presStyleIdx="3" presStyleCnt="10"/>
      <dgm:spPr/>
    </dgm:pt>
    <dgm:pt modelId="{ADCEBBC3-25C0-4AE0-B2CE-A6EBCF239AFA}" type="pres">
      <dgm:prSet presAssocID="{86C8E057-0884-4BEF-A043-E3FB2FB7E681}" presName="hierChild4" presStyleCnt="0"/>
      <dgm:spPr/>
    </dgm:pt>
    <dgm:pt modelId="{F63428CB-654E-4ACE-BA81-4D73E1A17B37}" type="pres">
      <dgm:prSet presAssocID="{898075A0-6196-4F7D-AB5A-1402078EE16E}" presName="Name37" presStyleLbl="parChTrans1D3" presStyleIdx="0" presStyleCnt="2"/>
      <dgm:spPr/>
    </dgm:pt>
    <dgm:pt modelId="{9AA9D341-C4FE-4AED-9935-B9B8DC9B8C2C}" type="pres">
      <dgm:prSet presAssocID="{B188A32F-219B-4861-8049-6251AD0ED0F8}" presName="hierRoot2" presStyleCnt="0">
        <dgm:presLayoutVars>
          <dgm:hierBranch val="init"/>
        </dgm:presLayoutVars>
      </dgm:prSet>
      <dgm:spPr/>
    </dgm:pt>
    <dgm:pt modelId="{0EDF9967-17EF-489A-A301-3A96A61334EF}" type="pres">
      <dgm:prSet presAssocID="{B188A32F-219B-4861-8049-6251AD0ED0F8}" presName="rootComposite" presStyleCnt="0"/>
      <dgm:spPr/>
    </dgm:pt>
    <dgm:pt modelId="{FDC53852-BA6D-425D-BFA7-EEFA79739BDA}" type="pres">
      <dgm:prSet presAssocID="{B188A32F-219B-4861-8049-6251AD0ED0F8}" presName="rootText" presStyleLbl="node3" presStyleIdx="0" presStyleCnt="2">
        <dgm:presLayoutVars>
          <dgm:chPref val="3"/>
        </dgm:presLayoutVars>
      </dgm:prSet>
      <dgm:spPr/>
    </dgm:pt>
    <dgm:pt modelId="{16C976BB-5D03-45EA-9D9D-4BB367703B6A}" type="pres">
      <dgm:prSet presAssocID="{B188A32F-219B-4861-8049-6251AD0ED0F8}" presName="rootConnector" presStyleLbl="node3" presStyleIdx="0" presStyleCnt="2"/>
      <dgm:spPr/>
    </dgm:pt>
    <dgm:pt modelId="{348E41A3-A02B-423C-9FDB-646FADA4ECFF}" type="pres">
      <dgm:prSet presAssocID="{B188A32F-219B-4861-8049-6251AD0ED0F8}" presName="hierChild4" presStyleCnt="0"/>
      <dgm:spPr/>
    </dgm:pt>
    <dgm:pt modelId="{5A83EFB4-0989-47C3-AFDA-5AB68D529531}" type="pres">
      <dgm:prSet presAssocID="{B188A32F-219B-4861-8049-6251AD0ED0F8}" presName="hierChild5" presStyleCnt="0"/>
      <dgm:spPr/>
    </dgm:pt>
    <dgm:pt modelId="{4B1EBC9B-4B4E-4434-9BB5-85FE10D9F7C9}" type="pres">
      <dgm:prSet presAssocID="{28C5F0B3-785A-45C0-8BAD-EF691947DC85}" presName="Name37" presStyleLbl="parChTrans1D3" presStyleIdx="1" presStyleCnt="2"/>
      <dgm:spPr/>
    </dgm:pt>
    <dgm:pt modelId="{291589E6-3F57-4449-A0A2-54C95F44CC61}" type="pres">
      <dgm:prSet presAssocID="{67372F26-DC40-4192-A9D1-628C1AEE527B}" presName="hierRoot2" presStyleCnt="0">
        <dgm:presLayoutVars>
          <dgm:hierBranch val="init"/>
        </dgm:presLayoutVars>
      </dgm:prSet>
      <dgm:spPr/>
    </dgm:pt>
    <dgm:pt modelId="{EA817AF1-8F91-4EFA-8B42-10C392A0E76B}" type="pres">
      <dgm:prSet presAssocID="{67372F26-DC40-4192-A9D1-628C1AEE527B}" presName="rootComposite" presStyleCnt="0"/>
      <dgm:spPr/>
    </dgm:pt>
    <dgm:pt modelId="{18545F1A-AB04-4136-8E27-3F3ADC4CDB07}" type="pres">
      <dgm:prSet presAssocID="{67372F26-DC40-4192-A9D1-628C1AEE527B}" presName="rootText" presStyleLbl="node3" presStyleIdx="1" presStyleCnt="2">
        <dgm:presLayoutVars>
          <dgm:chPref val="3"/>
        </dgm:presLayoutVars>
      </dgm:prSet>
      <dgm:spPr/>
    </dgm:pt>
    <dgm:pt modelId="{2895C0CE-DBDA-42F7-91AF-36E98E131B73}" type="pres">
      <dgm:prSet presAssocID="{67372F26-DC40-4192-A9D1-628C1AEE527B}" presName="rootConnector" presStyleLbl="node3" presStyleIdx="1" presStyleCnt="2"/>
      <dgm:spPr/>
    </dgm:pt>
    <dgm:pt modelId="{5481FEC0-9C7E-42A2-A109-6F1E5F616A67}" type="pres">
      <dgm:prSet presAssocID="{67372F26-DC40-4192-A9D1-628C1AEE527B}" presName="hierChild4" presStyleCnt="0"/>
      <dgm:spPr/>
    </dgm:pt>
    <dgm:pt modelId="{5128703A-C005-4EA6-81E9-8F436F436E94}" type="pres">
      <dgm:prSet presAssocID="{67372F26-DC40-4192-A9D1-628C1AEE527B}" presName="hierChild5" presStyleCnt="0"/>
      <dgm:spPr/>
    </dgm:pt>
    <dgm:pt modelId="{E53E5917-B928-4415-9EC2-8A007B21A199}" type="pres">
      <dgm:prSet presAssocID="{86C8E057-0884-4BEF-A043-E3FB2FB7E681}" presName="hierChild5" presStyleCnt="0"/>
      <dgm:spPr/>
    </dgm:pt>
    <dgm:pt modelId="{957778CA-042A-448F-934E-1D49EDCABE13}" type="pres">
      <dgm:prSet presAssocID="{C47F1700-103B-41EC-B32D-B4E991198F52}" presName="hierChild3" presStyleCnt="0"/>
      <dgm:spPr/>
    </dgm:pt>
    <dgm:pt modelId="{33C0154B-7802-49A3-9B49-FF276DF2935B}" type="pres">
      <dgm:prSet presAssocID="{557D4F63-DEAE-4BA7-B841-32FFD43298DD}" presName="hierRoot1" presStyleCnt="0">
        <dgm:presLayoutVars>
          <dgm:hierBranch val="init"/>
        </dgm:presLayoutVars>
      </dgm:prSet>
      <dgm:spPr/>
    </dgm:pt>
    <dgm:pt modelId="{4D8B7208-73D3-48BE-BF9E-0AEE1DA103E5}" type="pres">
      <dgm:prSet presAssocID="{557D4F63-DEAE-4BA7-B841-32FFD43298DD}" presName="rootComposite1" presStyleCnt="0"/>
      <dgm:spPr/>
    </dgm:pt>
    <dgm:pt modelId="{1A4E7EEA-E9FB-4048-AFD0-F308A29F98DA}" type="pres">
      <dgm:prSet presAssocID="{557D4F63-DEAE-4BA7-B841-32FFD43298DD}" presName="rootText1" presStyleLbl="node0" presStyleIdx="1" presStyleCnt="3">
        <dgm:presLayoutVars>
          <dgm:chPref val="3"/>
        </dgm:presLayoutVars>
      </dgm:prSet>
      <dgm:spPr/>
    </dgm:pt>
    <dgm:pt modelId="{A25D9A59-2280-428F-B9CA-999E1B564E0E}" type="pres">
      <dgm:prSet presAssocID="{557D4F63-DEAE-4BA7-B841-32FFD43298DD}" presName="rootConnector1" presStyleLbl="node1" presStyleIdx="0" presStyleCnt="0"/>
      <dgm:spPr/>
    </dgm:pt>
    <dgm:pt modelId="{40F68A0C-C575-4541-8671-3DD2FD44B8AA}" type="pres">
      <dgm:prSet presAssocID="{557D4F63-DEAE-4BA7-B841-32FFD43298DD}" presName="hierChild2" presStyleCnt="0"/>
      <dgm:spPr/>
    </dgm:pt>
    <dgm:pt modelId="{645EFE18-1360-4232-B31A-5628112A0A39}" type="pres">
      <dgm:prSet presAssocID="{031658DE-CEF1-4640-B262-A120B0E1DB57}" presName="Name37" presStyleLbl="parChTrans1D2" presStyleIdx="4" presStyleCnt="10"/>
      <dgm:spPr/>
    </dgm:pt>
    <dgm:pt modelId="{CB506E26-6BA2-4DBD-83D8-E14D0E15CDD6}" type="pres">
      <dgm:prSet presAssocID="{E2687921-2D4B-4DAE-84EF-95ABFE756C25}" presName="hierRoot2" presStyleCnt="0">
        <dgm:presLayoutVars>
          <dgm:hierBranch val="init"/>
        </dgm:presLayoutVars>
      </dgm:prSet>
      <dgm:spPr/>
    </dgm:pt>
    <dgm:pt modelId="{BDD93860-2F9C-4E9F-99BB-ABDBE57CF471}" type="pres">
      <dgm:prSet presAssocID="{E2687921-2D4B-4DAE-84EF-95ABFE756C25}" presName="rootComposite" presStyleCnt="0"/>
      <dgm:spPr/>
    </dgm:pt>
    <dgm:pt modelId="{45533BFC-60BA-4082-B08D-9886379CA9C5}" type="pres">
      <dgm:prSet presAssocID="{E2687921-2D4B-4DAE-84EF-95ABFE756C25}" presName="rootText" presStyleLbl="node2" presStyleIdx="4" presStyleCnt="10">
        <dgm:presLayoutVars>
          <dgm:chPref val="3"/>
        </dgm:presLayoutVars>
      </dgm:prSet>
      <dgm:spPr/>
    </dgm:pt>
    <dgm:pt modelId="{7581065C-F74E-427E-9B9A-BC97A7EEC0BB}" type="pres">
      <dgm:prSet presAssocID="{E2687921-2D4B-4DAE-84EF-95ABFE756C25}" presName="rootConnector" presStyleLbl="node2" presStyleIdx="4" presStyleCnt="10"/>
      <dgm:spPr/>
    </dgm:pt>
    <dgm:pt modelId="{D007078D-76E2-4B3D-BF21-398D18EA3523}" type="pres">
      <dgm:prSet presAssocID="{E2687921-2D4B-4DAE-84EF-95ABFE756C25}" presName="hierChild4" presStyleCnt="0"/>
      <dgm:spPr/>
    </dgm:pt>
    <dgm:pt modelId="{347D6F8D-FA3C-4EF5-8ABA-B66C3384C539}" type="pres">
      <dgm:prSet presAssocID="{E2687921-2D4B-4DAE-84EF-95ABFE756C25}" presName="hierChild5" presStyleCnt="0"/>
      <dgm:spPr/>
    </dgm:pt>
    <dgm:pt modelId="{60445D60-511E-4FFD-B993-72D22E54CA8B}" type="pres">
      <dgm:prSet presAssocID="{6E241A2F-C9D2-481D-97FD-005D99B26F73}" presName="Name37" presStyleLbl="parChTrans1D2" presStyleIdx="5" presStyleCnt="10"/>
      <dgm:spPr/>
    </dgm:pt>
    <dgm:pt modelId="{DA6595D5-466D-4CCE-9020-6D02E28A6895}" type="pres">
      <dgm:prSet presAssocID="{E99018FD-1148-40FE-ACBC-99FB4043FE39}" presName="hierRoot2" presStyleCnt="0">
        <dgm:presLayoutVars>
          <dgm:hierBranch val="init"/>
        </dgm:presLayoutVars>
      </dgm:prSet>
      <dgm:spPr/>
    </dgm:pt>
    <dgm:pt modelId="{7E94D96B-B172-4E2E-A2CD-3799066EF1CC}" type="pres">
      <dgm:prSet presAssocID="{E99018FD-1148-40FE-ACBC-99FB4043FE39}" presName="rootComposite" presStyleCnt="0"/>
      <dgm:spPr/>
    </dgm:pt>
    <dgm:pt modelId="{EFFAAC25-1FE1-4914-BE86-F17B4486808B}" type="pres">
      <dgm:prSet presAssocID="{E99018FD-1148-40FE-ACBC-99FB4043FE39}" presName="rootText" presStyleLbl="node2" presStyleIdx="5" presStyleCnt="10">
        <dgm:presLayoutVars>
          <dgm:chPref val="3"/>
        </dgm:presLayoutVars>
      </dgm:prSet>
      <dgm:spPr/>
    </dgm:pt>
    <dgm:pt modelId="{09C12428-C720-4C00-9FD0-5A18A1D294DD}" type="pres">
      <dgm:prSet presAssocID="{E99018FD-1148-40FE-ACBC-99FB4043FE39}" presName="rootConnector" presStyleLbl="node2" presStyleIdx="5" presStyleCnt="10"/>
      <dgm:spPr/>
    </dgm:pt>
    <dgm:pt modelId="{524DF3E0-4E5A-4582-B31B-738A19E68C28}" type="pres">
      <dgm:prSet presAssocID="{E99018FD-1148-40FE-ACBC-99FB4043FE39}" presName="hierChild4" presStyleCnt="0"/>
      <dgm:spPr/>
    </dgm:pt>
    <dgm:pt modelId="{F47910C7-F28F-410E-A009-ECC740DB31D8}" type="pres">
      <dgm:prSet presAssocID="{E99018FD-1148-40FE-ACBC-99FB4043FE39}" presName="hierChild5" presStyleCnt="0"/>
      <dgm:spPr/>
    </dgm:pt>
    <dgm:pt modelId="{D6C0D719-A4C1-40DF-B5C1-9F9EA0D6543D}" type="pres">
      <dgm:prSet presAssocID="{DB636D67-FBE8-40E0-B479-07193337EBB4}" presName="Name37" presStyleLbl="parChTrans1D2" presStyleIdx="6" presStyleCnt="10"/>
      <dgm:spPr/>
    </dgm:pt>
    <dgm:pt modelId="{437D0208-8474-43EA-AF9D-49421A1ED57A}" type="pres">
      <dgm:prSet presAssocID="{A56F3D4D-46A5-4012-B474-77A7B8FDD701}" presName="hierRoot2" presStyleCnt="0">
        <dgm:presLayoutVars>
          <dgm:hierBranch val="init"/>
        </dgm:presLayoutVars>
      </dgm:prSet>
      <dgm:spPr/>
    </dgm:pt>
    <dgm:pt modelId="{E7093D1A-D9D3-4209-9CD1-D84A680FF612}" type="pres">
      <dgm:prSet presAssocID="{A56F3D4D-46A5-4012-B474-77A7B8FDD701}" presName="rootComposite" presStyleCnt="0"/>
      <dgm:spPr/>
    </dgm:pt>
    <dgm:pt modelId="{C554E0C7-0076-4D01-A8EE-A379C783523D}" type="pres">
      <dgm:prSet presAssocID="{A56F3D4D-46A5-4012-B474-77A7B8FDD701}" presName="rootText" presStyleLbl="node2" presStyleIdx="6" presStyleCnt="10">
        <dgm:presLayoutVars>
          <dgm:chPref val="3"/>
        </dgm:presLayoutVars>
      </dgm:prSet>
      <dgm:spPr/>
    </dgm:pt>
    <dgm:pt modelId="{C0BD06AD-486A-4FB4-96F7-53F60F51B4A6}" type="pres">
      <dgm:prSet presAssocID="{A56F3D4D-46A5-4012-B474-77A7B8FDD701}" presName="rootConnector" presStyleLbl="node2" presStyleIdx="6" presStyleCnt="10"/>
      <dgm:spPr/>
    </dgm:pt>
    <dgm:pt modelId="{568FC567-1B99-41DC-B72B-FFBEE1603725}" type="pres">
      <dgm:prSet presAssocID="{A56F3D4D-46A5-4012-B474-77A7B8FDD701}" presName="hierChild4" presStyleCnt="0"/>
      <dgm:spPr/>
    </dgm:pt>
    <dgm:pt modelId="{48368FE2-D30B-4A74-9901-0C7D2F49B40A}" type="pres">
      <dgm:prSet presAssocID="{A56F3D4D-46A5-4012-B474-77A7B8FDD701}" presName="hierChild5" presStyleCnt="0"/>
      <dgm:spPr/>
    </dgm:pt>
    <dgm:pt modelId="{63228838-DFBE-4805-8A65-86C4A3F5CCE7}" type="pres">
      <dgm:prSet presAssocID="{557D4F63-DEAE-4BA7-B841-32FFD43298DD}" presName="hierChild3" presStyleCnt="0"/>
      <dgm:spPr/>
    </dgm:pt>
    <dgm:pt modelId="{CFFFACED-829D-4DB2-8017-7C6B90641AC7}" type="pres">
      <dgm:prSet presAssocID="{8A0CF260-5B5C-4CF2-9E44-DC06CD74A9C7}" presName="hierRoot1" presStyleCnt="0">
        <dgm:presLayoutVars>
          <dgm:hierBranch val="init"/>
        </dgm:presLayoutVars>
      </dgm:prSet>
      <dgm:spPr/>
    </dgm:pt>
    <dgm:pt modelId="{EC1261B6-0D42-4200-B47E-162BB219F363}" type="pres">
      <dgm:prSet presAssocID="{8A0CF260-5B5C-4CF2-9E44-DC06CD74A9C7}" presName="rootComposite1" presStyleCnt="0"/>
      <dgm:spPr/>
    </dgm:pt>
    <dgm:pt modelId="{77199257-A219-4A19-9C39-D26BDA7BBC51}" type="pres">
      <dgm:prSet presAssocID="{8A0CF260-5B5C-4CF2-9E44-DC06CD74A9C7}" presName="rootText1" presStyleLbl="node0" presStyleIdx="2" presStyleCnt="3">
        <dgm:presLayoutVars>
          <dgm:chPref val="3"/>
        </dgm:presLayoutVars>
      </dgm:prSet>
      <dgm:spPr/>
    </dgm:pt>
    <dgm:pt modelId="{CA7E4185-DF78-4147-A29C-4235315C3ECF}" type="pres">
      <dgm:prSet presAssocID="{8A0CF260-5B5C-4CF2-9E44-DC06CD74A9C7}" presName="rootConnector1" presStyleLbl="node1" presStyleIdx="0" presStyleCnt="0"/>
      <dgm:spPr/>
    </dgm:pt>
    <dgm:pt modelId="{8190FF1A-046D-47E2-897E-8196155E80DE}" type="pres">
      <dgm:prSet presAssocID="{8A0CF260-5B5C-4CF2-9E44-DC06CD74A9C7}" presName="hierChild2" presStyleCnt="0"/>
      <dgm:spPr/>
    </dgm:pt>
    <dgm:pt modelId="{08154466-B874-44C6-9DBB-7DFE9019E2C7}" type="pres">
      <dgm:prSet presAssocID="{C9AC7321-B89F-4C2A-9F9D-8AC32950C799}" presName="Name37" presStyleLbl="parChTrans1D2" presStyleIdx="7" presStyleCnt="10"/>
      <dgm:spPr/>
    </dgm:pt>
    <dgm:pt modelId="{67631B38-827F-4B5E-BACA-09EAA8CB2743}" type="pres">
      <dgm:prSet presAssocID="{751C60A5-24F8-40E7-8686-77C85EF6EF95}" presName="hierRoot2" presStyleCnt="0">
        <dgm:presLayoutVars>
          <dgm:hierBranch val="init"/>
        </dgm:presLayoutVars>
      </dgm:prSet>
      <dgm:spPr/>
    </dgm:pt>
    <dgm:pt modelId="{A997B5D5-7F08-4978-950A-98427B3E177D}" type="pres">
      <dgm:prSet presAssocID="{751C60A5-24F8-40E7-8686-77C85EF6EF95}" presName="rootComposite" presStyleCnt="0"/>
      <dgm:spPr/>
    </dgm:pt>
    <dgm:pt modelId="{60ECC066-5590-47FC-ABA6-91AD974430E1}" type="pres">
      <dgm:prSet presAssocID="{751C60A5-24F8-40E7-8686-77C85EF6EF95}" presName="rootText" presStyleLbl="node2" presStyleIdx="7" presStyleCnt="10">
        <dgm:presLayoutVars>
          <dgm:chPref val="3"/>
        </dgm:presLayoutVars>
      </dgm:prSet>
      <dgm:spPr/>
    </dgm:pt>
    <dgm:pt modelId="{E70927D4-F4DC-4E4C-BF3C-B60ADC9109C0}" type="pres">
      <dgm:prSet presAssocID="{751C60A5-24F8-40E7-8686-77C85EF6EF95}" presName="rootConnector" presStyleLbl="node2" presStyleIdx="7" presStyleCnt="10"/>
      <dgm:spPr/>
    </dgm:pt>
    <dgm:pt modelId="{8EE0CCDC-5256-4E64-9566-9E0849FF60E5}" type="pres">
      <dgm:prSet presAssocID="{751C60A5-24F8-40E7-8686-77C85EF6EF95}" presName="hierChild4" presStyleCnt="0"/>
      <dgm:spPr/>
    </dgm:pt>
    <dgm:pt modelId="{4461F365-3E40-4F7B-AF6B-E5599DE4F8FE}" type="pres">
      <dgm:prSet presAssocID="{751C60A5-24F8-40E7-8686-77C85EF6EF95}" presName="hierChild5" presStyleCnt="0"/>
      <dgm:spPr/>
    </dgm:pt>
    <dgm:pt modelId="{BBFDC472-9A2B-43C9-B871-361E6C815CC3}" type="pres">
      <dgm:prSet presAssocID="{D65562D6-57C8-4CF2-BD58-245E4D1FEA08}" presName="Name37" presStyleLbl="parChTrans1D2" presStyleIdx="8" presStyleCnt="10"/>
      <dgm:spPr/>
    </dgm:pt>
    <dgm:pt modelId="{0790B6BD-BCC5-4E58-9668-550EA2AB8F7E}" type="pres">
      <dgm:prSet presAssocID="{DF6750FD-6CCF-4F9C-861F-6E17B8017546}" presName="hierRoot2" presStyleCnt="0">
        <dgm:presLayoutVars>
          <dgm:hierBranch val="init"/>
        </dgm:presLayoutVars>
      </dgm:prSet>
      <dgm:spPr/>
    </dgm:pt>
    <dgm:pt modelId="{98B6BB4B-05EA-4DC4-A8A5-D603BBD354AE}" type="pres">
      <dgm:prSet presAssocID="{DF6750FD-6CCF-4F9C-861F-6E17B8017546}" presName="rootComposite" presStyleCnt="0"/>
      <dgm:spPr/>
    </dgm:pt>
    <dgm:pt modelId="{52EE90D2-953A-4F56-961A-526B01626811}" type="pres">
      <dgm:prSet presAssocID="{DF6750FD-6CCF-4F9C-861F-6E17B8017546}" presName="rootText" presStyleLbl="node2" presStyleIdx="8" presStyleCnt="10">
        <dgm:presLayoutVars>
          <dgm:chPref val="3"/>
        </dgm:presLayoutVars>
      </dgm:prSet>
      <dgm:spPr/>
    </dgm:pt>
    <dgm:pt modelId="{A4BA4FA3-81CB-4915-B3A8-2F8042B2387C}" type="pres">
      <dgm:prSet presAssocID="{DF6750FD-6CCF-4F9C-861F-6E17B8017546}" presName="rootConnector" presStyleLbl="node2" presStyleIdx="8" presStyleCnt="10"/>
      <dgm:spPr/>
    </dgm:pt>
    <dgm:pt modelId="{38EDC392-CE5C-4B2B-B8A7-9B78AE96C198}" type="pres">
      <dgm:prSet presAssocID="{DF6750FD-6CCF-4F9C-861F-6E17B8017546}" presName="hierChild4" presStyleCnt="0"/>
      <dgm:spPr/>
    </dgm:pt>
    <dgm:pt modelId="{673910E1-8385-48E0-96FC-1C6F9A1401BB}" type="pres">
      <dgm:prSet presAssocID="{DF6750FD-6CCF-4F9C-861F-6E17B8017546}" presName="hierChild5" presStyleCnt="0"/>
      <dgm:spPr/>
    </dgm:pt>
    <dgm:pt modelId="{4416D7EB-8772-4CBF-8E4A-CB8F499C31EA}" type="pres">
      <dgm:prSet presAssocID="{C4F629D1-9ECF-4FBB-95CA-8CF085B2CD30}" presName="Name37" presStyleLbl="parChTrans1D2" presStyleIdx="9" presStyleCnt="10"/>
      <dgm:spPr/>
    </dgm:pt>
    <dgm:pt modelId="{1F058F3A-7768-404D-9DB5-72ABCC39B10B}" type="pres">
      <dgm:prSet presAssocID="{1FEC5E97-D1C4-4786-8497-97FFC09750E6}" presName="hierRoot2" presStyleCnt="0">
        <dgm:presLayoutVars>
          <dgm:hierBranch val="init"/>
        </dgm:presLayoutVars>
      </dgm:prSet>
      <dgm:spPr/>
    </dgm:pt>
    <dgm:pt modelId="{6F282994-A262-48D6-ACC0-2FCF8AA2A572}" type="pres">
      <dgm:prSet presAssocID="{1FEC5E97-D1C4-4786-8497-97FFC09750E6}" presName="rootComposite" presStyleCnt="0"/>
      <dgm:spPr/>
    </dgm:pt>
    <dgm:pt modelId="{D66325F5-28DA-44D3-97B3-56557A284AB2}" type="pres">
      <dgm:prSet presAssocID="{1FEC5E97-D1C4-4786-8497-97FFC09750E6}" presName="rootText" presStyleLbl="node2" presStyleIdx="9" presStyleCnt="10">
        <dgm:presLayoutVars>
          <dgm:chPref val="3"/>
        </dgm:presLayoutVars>
      </dgm:prSet>
      <dgm:spPr/>
    </dgm:pt>
    <dgm:pt modelId="{AF0E9923-F4E8-437B-A023-6C5D21CE01C7}" type="pres">
      <dgm:prSet presAssocID="{1FEC5E97-D1C4-4786-8497-97FFC09750E6}" presName="rootConnector" presStyleLbl="node2" presStyleIdx="9" presStyleCnt="10"/>
      <dgm:spPr/>
    </dgm:pt>
    <dgm:pt modelId="{4F273BE3-597E-4750-9523-CA560E8D0A54}" type="pres">
      <dgm:prSet presAssocID="{1FEC5E97-D1C4-4786-8497-97FFC09750E6}" presName="hierChild4" presStyleCnt="0"/>
      <dgm:spPr/>
    </dgm:pt>
    <dgm:pt modelId="{860F81B2-C573-4417-B420-A70AD7FC8A7B}" type="pres">
      <dgm:prSet presAssocID="{1FEC5E97-D1C4-4786-8497-97FFC09750E6}" presName="hierChild5" presStyleCnt="0"/>
      <dgm:spPr/>
    </dgm:pt>
    <dgm:pt modelId="{6D87BC86-F804-4640-BE32-A7D57870E6A3}" type="pres">
      <dgm:prSet presAssocID="{8A0CF260-5B5C-4CF2-9E44-DC06CD74A9C7}" presName="hierChild3" presStyleCnt="0"/>
      <dgm:spPr/>
    </dgm:pt>
  </dgm:ptLst>
  <dgm:cxnLst>
    <dgm:cxn modelId="{C56A7902-918A-4806-9584-5F974BFD1C3E}" srcId="{C47F1700-103B-41EC-B32D-B4E991198F52}" destId="{86C8E057-0884-4BEF-A043-E3FB2FB7E681}" srcOrd="3" destOrd="0" parTransId="{94BB156D-8238-4BC7-9436-2D6E40AE337D}" sibTransId="{E4400FA6-8DD2-4312-B778-00F0D077314E}"/>
    <dgm:cxn modelId="{89D5BC04-FF05-4E83-8CD7-EF2EF67BBAD4}" type="presOf" srcId="{068CD964-6745-4D2E-8AF1-AD5D6959E1F2}" destId="{1E0C58F7-3620-4D35-BE2B-AD2A64F78D00}" srcOrd="0" destOrd="0" presId="urn:microsoft.com/office/officeart/2005/8/layout/orgChart1"/>
    <dgm:cxn modelId="{0A97D904-99E3-4111-951F-1B237C0DAB1E}" type="presOf" srcId="{94BB156D-8238-4BC7-9436-2D6E40AE337D}" destId="{A70FC2B6-2E6F-44AA-92A1-F7DD850CA8DF}" srcOrd="0" destOrd="0" presId="urn:microsoft.com/office/officeart/2005/8/layout/orgChart1"/>
    <dgm:cxn modelId="{C7E1F705-F13A-468E-BB8B-A9C723708DA4}" type="presOf" srcId="{28C5F0B3-785A-45C0-8BAD-EF691947DC85}" destId="{4B1EBC9B-4B4E-4434-9BB5-85FE10D9F7C9}" srcOrd="0" destOrd="0" presId="urn:microsoft.com/office/officeart/2005/8/layout/orgChart1"/>
    <dgm:cxn modelId="{D554C008-E24F-4F6F-A2DC-68BDF1081B20}" srcId="{8A0CF260-5B5C-4CF2-9E44-DC06CD74A9C7}" destId="{751C60A5-24F8-40E7-8686-77C85EF6EF95}" srcOrd="0" destOrd="0" parTransId="{C9AC7321-B89F-4C2A-9F9D-8AC32950C799}" sibTransId="{8B0ED6D3-0B0D-40D1-A789-5AB13B303286}"/>
    <dgm:cxn modelId="{E7EF4E0A-A02B-46BD-B702-DAD82D9188CF}" type="presOf" srcId="{B188A32F-219B-4861-8049-6251AD0ED0F8}" destId="{16C976BB-5D03-45EA-9D9D-4BB367703B6A}" srcOrd="1" destOrd="0" presId="urn:microsoft.com/office/officeart/2005/8/layout/orgChart1"/>
    <dgm:cxn modelId="{5121560A-2201-489B-9D56-BE5EBD9E6D40}" type="presOf" srcId="{A56F3D4D-46A5-4012-B474-77A7B8FDD701}" destId="{C0BD06AD-486A-4FB4-96F7-53F60F51B4A6}" srcOrd="1" destOrd="0" presId="urn:microsoft.com/office/officeart/2005/8/layout/orgChart1"/>
    <dgm:cxn modelId="{AAAFDF0B-2BD7-4B8D-BA31-02B3F44308D4}" type="presOf" srcId="{DB636D67-FBE8-40E0-B479-07193337EBB4}" destId="{D6C0D719-A4C1-40DF-B5C1-9F9EA0D6543D}" srcOrd="0" destOrd="0" presId="urn:microsoft.com/office/officeart/2005/8/layout/orgChart1"/>
    <dgm:cxn modelId="{3DC9F914-6347-40FC-9AEA-B389B639CB8D}" type="presOf" srcId="{E99018FD-1148-40FE-ACBC-99FB4043FE39}" destId="{09C12428-C720-4C00-9FD0-5A18A1D294DD}" srcOrd="1" destOrd="0" presId="urn:microsoft.com/office/officeart/2005/8/layout/orgChart1"/>
    <dgm:cxn modelId="{83FA471A-A1C0-41A6-8715-0D499725DE15}" type="presOf" srcId="{DF6750FD-6CCF-4F9C-861F-6E17B8017546}" destId="{52EE90D2-953A-4F56-961A-526B01626811}" srcOrd="0" destOrd="0" presId="urn:microsoft.com/office/officeart/2005/8/layout/orgChart1"/>
    <dgm:cxn modelId="{E2E39E20-0E6F-4F1D-89B3-8E060AF93976}" type="presOf" srcId="{031658DE-CEF1-4640-B262-A120B0E1DB57}" destId="{645EFE18-1360-4232-B31A-5628112A0A39}" srcOrd="0" destOrd="0" presId="urn:microsoft.com/office/officeart/2005/8/layout/orgChart1"/>
    <dgm:cxn modelId="{228F0124-612B-4622-A1D8-7353A1492E9F}" type="presOf" srcId="{D65562D6-57C8-4CF2-BD58-245E4D1FEA08}" destId="{BBFDC472-9A2B-43C9-B871-361E6C815CC3}" srcOrd="0" destOrd="0" presId="urn:microsoft.com/office/officeart/2005/8/layout/orgChart1"/>
    <dgm:cxn modelId="{F13BAA28-AECA-4F31-A167-24E1BE5A0C58}" srcId="{86C8E057-0884-4BEF-A043-E3FB2FB7E681}" destId="{B188A32F-219B-4861-8049-6251AD0ED0F8}" srcOrd="0" destOrd="0" parTransId="{898075A0-6196-4F7D-AB5A-1402078EE16E}" sibTransId="{2E1E7770-0480-48DA-9BE1-489F0153F144}"/>
    <dgm:cxn modelId="{9D45642B-0C3C-4724-9924-629A14109322}" type="presOf" srcId="{C9AC7321-B89F-4C2A-9F9D-8AC32950C799}" destId="{08154466-B874-44C6-9DBB-7DFE9019E2C7}" srcOrd="0" destOrd="0" presId="urn:microsoft.com/office/officeart/2005/8/layout/orgChart1"/>
    <dgm:cxn modelId="{B1A4AE2D-9AA8-4E95-8266-DE97809D69A9}" type="presOf" srcId="{1004287A-64BA-42B2-8ACD-6C302218C309}" destId="{5CFE523E-3D42-4BD2-975D-C7520E77686A}" srcOrd="1" destOrd="0" presId="urn:microsoft.com/office/officeart/2005/8/layout/orgChart1"/>
    <dgm:cxn modelId="{50100E32-18BF-4CBA-94DC-C92B312704BD}" type="presOf" srcId="{8A0CF260-5B5C-4CF2-9E44-DC06CD74A9C7}" destId="{77199257-A219-4A19-9C39-D26BDA7BBC51}" srcOrd="0" destOrd="0" presId="urn:microsoft.com/office/officeart/2005/8/layout/orgChart1"/>
    <dgm:cxn modelId="{61FB1937-1BC1-4A92-A415-84245D50FC60}" type="presOf" srcId="{B188A32F-219B-4861-8049-6251AD0ED0F8}" destId="{FDC53852-BA6D-425D-BFA7-EEFA79739BDA}" srcOrd="0" destOrd="0" presId="urn:microsoft.com/office/officeart/2005/8/layout/orgChart1"/>
    <dgm:cxn modelId="{D824CD3A-DCC1-43E2-B36A-3C28D457D005}" type="presOf" srcId="{C4F629D1-9ECF-4FBB-95CA-8CF085B2CD30}" destId="{4416D7EB-8772-4CBF-8E4A-CB8F499C31EA}" srcOrd="0" destOrd="0" presId="urn:microsoft.com/office/officeart/2005/8/layout/orgChart1"/>
    <dgm:cxn modelId="{32D88B3B-4318-4EFD-9D3C-94DE63AF1B2C}" srcId="{8A0CF260-5B5C-4CF2-9E44-DC06CD74A9C7}" destId="{1FEC5E97-D1C4-4786-8497-97FFC09750E6}" srcOrd="2" destOrd="0" parTransId="{C4F629D1-9ECF-4FBB-95CA-8CF085B2CD30}" sibTransId="{5115064F-3571-4CCE-B4FF-F164EF9A6642}"/>
    <dgm:cxn modelId="{380E9F40-DFCB-41C3-9D46-6F871C61C1D2}" srcId="{C47F1700-103B-41EC-B32D-B4E991198F52}" destId="{944A7732-CB2A-4490-A134-B7B980E20995}" srcOrd="1" destOrd="0" parTransId="{E0E4BAF9-B19E-496A-8E94-0A721583D665}" sibTransId="{7E4525B9-AA8E-47FA-9037-0B706F6CC142}"/>
    <dgm:cxn modelId="{E4AF155D-AA47-4A90-B792-77D797B07816}" type="presOf" srcId="{557D4F63-DEAE-4BA7-B841-32FFD43298DD}" destId="{A25D9A59-2280-428F-B9CA-999E1B564E0E}" srcOrd="1" destOrd="0" presId="urn:microsoft.com/office/officeart/2005/8/layout/orgChart1"/>
    <dgm:cxn modelId="{0D90555F-33A9-4DFB-A9C6-727396B8DF3D}" type="presOf" srcId="{557D4F63-DEAE-4BA7-B841-32FFD43298DD}" destId="{1A4E7EEA-E9FB-4048-AFD0-F308A29F98DA}" srcOrd="0" destOrd="0" presId="urn:microsoft.com/office/officeart/2005/8/layout/orgChart1"/>
    <dgm:cxn modelId="{CC6A904A-DD7C-4523-B018-6AA2835FC22A}" type="presOf" srcId="{C47F1700-103B-41EC-B32D-B4E991198F52}" destId="{132AF4F2-A979-4D0E-814E-A9E596AF7403}" srcOrd="0" destOrd="0" presId="urn:microsoft.com/office/officeart/2005/8/layout/orgChart1"/>
    <dgm:cxn modelId="{04C8EA6B-3F1C-4487-8AE5-B54EA8F1A726}" srcId="{821F82F3-5987-4F1D-8A4B-D9344E2AAD5A}" destId="{557D4F63-DEAE-4BA7-B841-32FFD43298DD}" srcOrd="1" destOrd="0" parTransId="{00A8EC6C-CE4C-4F36-8B19-195A8DF9ED8E}" sibTransId="{8B97A0C1-5983-408E-AA92-7DF14FED7A32}"/>
    <dgm:cxn modelId="{8596BD6D-51FE-4F6A-8F3D-902C3825B2A8}" type="presOf" srcId="{068CD964-6745-4D2E-8AF1-AD5D6959E1F2}" destId="{09D05B2C-7408-4F76-99EB-E8D11C0F27BF}" srcOrd="1" destOrd="0" presId="urn:microsoft.com/office/officeart/2005/8/layout/orgChart1"/>
    <dgm:cxn modelId="{3755F96D-3043-4044-B3C9-DEDD3DC73F75}" srcId="{821F82F3-5987-4F1D-8A4B-D9344E2AAD5A}" destId="{8A0CF260-5B5C-4CF2-9E44-DC06CD74A9C7}" srcOrd="2" destOrd="0" parTransId="{8BF124D6-003B-4C02-B7D3-B47BC84C0C82}" sibTransId="{EAFFBDF8-05C3-49F5-AE78-11D3B978EECD}"/>
    <dgm:cxn modelId="{5BC53352-96C5-404E-8310-260A51C3B8CC}" type="presOf" srcId="{E2687921-2D4B-4DAE-84EF-95ABFE756C25}" destId="{7581065C-F74E-427E-9B9A-BC97A7EEC0BB}" srcOrd="1" destOrd="0" presId="urn:microsoft.com/office/officeart/2005/8/layout/orgChart1"/>
    <dgm:cxn modelId="{A7326773-1538-4F1A-88F8-1BCC74EDF4CE}" type="presOf" srcId="{E99018FD-1148-40FE-ACBC-99FB4043FE39}" destId="{EFFAAC25-1FE1-4914-BE86-F17B4486808B}" srcOrd="0" destOrd="0" presId="urn:microsoft.com/office/officeart/2005/8/layout/orgChart1"/>
    <dgm:cxn modelId="{F5C52655-F00B-4905-B24E-A1B89F06DC26}" type="presOf" srcId="{8A0CF260-5B5C-4CF2-9E44-DC06CD74A9C7}" destId="{CA7E4185-DF78-4147-A29C-4235315C3ECF}" srcOrd="1" destOrd="0" presId="urn:microsoft.com/office/officeart/2005/8/layout/orgChart1"/>
    <dgm:cxn modelId="{5DF96056-2951-4ABF-BD5E-432D76A397AA}" type="presOf" srcId="{1FEC5E97-D1C4-4786-8497-97FFC09750E6}" destId="{AF0E9923-F4E8-437B-A023-6C5D21CE01C7}" srcOrd="1" destOrd="0" presId="urn:microsoft.com/office/officeart/2005/8/layout/orgChart1"/>
    <dgm:cxn modelId="{9B685376-62C2-496F-B6D8-D83BA001CF71}" srcId="{557D4F63-DEAE-4BA7-B841-32FFD43298DD}" destId="{E99018FD-1148-40FE-ACBC-99FB4043FE39}" srcOrd="1" destOrd="0" parTransId="{6E241A2F-C9D2-481D-97FD-005D99B26F73}" sibTransId="{B69AC98C-85D2-4BB7-B8FB-23E0880CA2A1}"/>
    <dgm:cxn modelId="{DC88BB58-EF81-47A3-A731-793FC5883360}" type="presOf" srcId="{86C8E057-0884-4BEF-A043-E3FB2FB7E681}" destId="{33A87013-91BE-4343-9676-3735C931A634}" srcOrd="0" destOrd="0" presId="urn:microsoft.com/office/officeart/2005/8/layout/orgChart1"/>
    <dgm:cxn modelId="{6B89EE59-508C-42EE-9BD1-A8D92A29F04A}" srcId="{821F82F3-5987-4F1D-8A4B-D9344E2AAD5A}" destId="{C47F1700-103B-41EC-B32D-B4E991198F52}" srcOrd="0" destOrd="0" parTransId="{2D8FD755-AE42-4C0B-9DB6-CB96AE0264B1}" sibTransId="{9107814F-E8F2-4B53-B012-E13038C73DDF}"/>
    <dgm:cxn modelId="{CE258B7F-6BA5-4E51-A816-EEE62CC544AF}" type="presOf" srcId="{76068603-EE6C-435B-BB44-68C14C51E76C}" destId="{51F41AE1-D96C-4B4A-A9CF-7E20EF271B6F}" srcOrd="0" destOrd="0" presId="urn:microsoft.com/office/officeart/2005/8/layout/orgChart1"/>
    <dgm:cxn modelId="{CFC3CA85-2DD4-494B-A960-0EF161664561}" type="presOf" srcId="{86C8E057-0884-4BEF-A043-E3FB2FB7E681}" destId="{F629598A-FDE5-4203-A1D6-F3F2776BA5E4}" srcOrd="1" destOrd="0" presId="urn:microsoft.com/office/officeart/2005/8/layout/orgChart1"/>
    <dgm:cxn modelId="{70557F87-AAF6-4034-A7AD-672B0D8A1B99}" srcId="{86C8E057-0884-4BEF-A043-E3FB2FB7E681}" destId="{67372F26-DC40-4192-A9D1-628C1AEE527B}" srcOrd="1" destOrd="0" parTransId="{28C5F0B3-785A-45C0-8BAD-EF691947DC85}" sibTransId="{0C56ED16-F0EB-4589-8BAF-6498C2FEE688}"/>
    <dgm:cxn modelId="{2646348B-8561-49B7-B228-3A55501C5011}" srcId="{C47F1700-103B-41EC-B32D-B4E991198F52}" destId="{068CD964-6745-4D2E-8AF1-AD5D6959E1F2}" srcOrd="2" destOrd="0" parTransId="{76068603-EE6C-435B-BB44-68C14C51E76C}" sibTransId="{672B792A-30B5-4F8D-9F06-57D4828545D0}"/>
    <dgm:cxn modelId="{3D15428E-74FA-4FB1-9654-39BB795383F5}" type="presOf" srcId="{6E241A2F-C9D2-481D-97FD-005D99B26F73}" destId="{60445D60-511E-4FFD-B993-72D22E54CA8B}" srcOrd="0" destOrd="0" presId="urn:microsoft.com/office/officeart/2005/8/layout/orgChart1"/>
    <dgm:cxn modelId="{DFF01394-F08B-49AB-AF5F-C73947F3E918}" type="presOf" srcId="{E2687921-2D4B-4DAE-84EF-95ABFE756C25}" destId="{45533BFC-60BA-4082-B08D-9886379CA9C5}" srcOrd="0" destOrd="0" presId="urn:microsoft.com/office/officeart/2005/8/layout/orgChart1"/>
    <dgm:cxn modelId="{D2BBD59D-B21F-4B20-8C13-B845327DD949}" srcId="{557D4F63-DEAE-4BA7-B841-32FFD43298DD}" destId="{A56F3D4D-46A5-4012-B474-77A7B8FDD701}" srcOrd="2" destOrd="0" parTransId="{DB636D67-FBE8-40E0-B479-07193337EBB4}" sibTransId="{A065D4BB-0286-41FE-9940-B1D8071566B4}"/>
    <dgm:cxn modelId="{B08B2D9E-5140-4931-8B49-4991F26A33A6}" srcId="{557D4F63-DEAE-4BA7-B841-32FFD43298DD}" destId="{E2687921-2D4B-4DAE-84EF-95ABFE756C25}" srcOrd="0" destOrd="0" parTransId="{031658DE-CEF1-4640-B262-A120B0E1DB57}" sibTransId="{213C511F-75FF-4BEB-B698-CA7966C00B8A}"/>
    <dgm:cxn modelId="{37C0359E-AC5A-44A5-ADEE-83B51BD4EDE2}" type="presOf" srcId="{821F82F3-5987-4F1D-8A4B-D9344E2AAD5A}" destId="{CCBEAE4D-9482-464A-B795-10CD32A78A64}" srcOrd="0" destOrd="0" presId="urn:microsoft.com/office/officeart/2005/8/layout/orgChart1"/>
    <dgm:cxn modelId="{EFAB00A1-5CA2-499F-AE6B-151DDE12738C}" type="presOf" srcId="{67372F26-DC40-4192-A9D1-628C1AEE527B}" destId="{18545F1A-AB04-4136-8E27-3F3ADC4CDB07}" srcOrd="0" destOrd="0" presId="urn:microsoft.com/office/officeart/2005/8/layout/orgChart1"/>
    <dgm:cxn modelId="{18A280A7-6CB3-4F29-9D5B-FDFA92147565}" type="presOf" srcId="{C47F1700-103B-41EC-B32D-B4E991198F52}" destId="{2E6E19F5-D205-43E7-8175-03988807CE1C}" srcOrd="1" destOrd="0" presId="urn:microsoft.com/office/officeart/2005/8/layout/orgChart1"/>
    <dgm:cxn modelId="{F459B0B4-2FB2-4C15-84E2-49B684E7CC68}" srcId="{8A0CF260-5B5C-4CF2-9E44-DC06CD74A9C7}" destId="{DF6750FD-6CCF-4F9C-861F-6E17B8017546}" srcOrd="1" destOrd="0" parTransId="{D65562D6-57C8-4CF2-BD58-245E4D1FEA08}" sibTransId="{81DE28AA-62BB-46E3-BF55-F1B9309A4D97}"/>
    <dgm:cxn modelId="{E77B01B7-B146-4E2F-825C-6D0BF47F23AC}" type="presOf" srcId="{E0E4BAF9-B19E-496A-8E94-0A721583D665}" destId="{99C6F8A7-2F80-4F6D-824C-2B5DE6121D10}" srcOrd="0" destOrd="0" presId="urn:microsoft.com/office/officeart/2005/8/layout/orgChart1"/>
    <dgm:cxn modelId="{268FBAB7-4749-4A36-A3B2-EBB528480A1E}" type="presOf" srcId="{A56F3D4D-46A5-4012-B474-77A7B8FDD701}" destId="{C554E0C7-0076-4D01-A8EE-A379C783523D}" srcOrd="0" destOrd="0" presId="urn:microsoft.com/office/officeart/2005/8/layout/orgChart1"/>
    <dgm:cxn modelId="{2389AABB-FDC3-4869-91BE-290CBB53A8C4}" type="presOf" srcId="{898075A0-6196-4F7D-AB5A-1402078EE16E}" destId="{F63428CB-654E-4ACE-BA81-4D73E1A17B37}" srcOrd="0" destOrd="0" presId="urn:microsoft.com/office/officeart/2005/8/layout/orgChart1"/>
    <dgm:cxn modelId="{1C0CB8C1-5AAB-4BAE-92E5-5277DFCD8569}" srcId="{C47F1700-103B-41EC-B32D-B4E991198F52}" destId="{1004287A-64BA-42B2-8ACD-6C302218C309}" srcOrd="0" destOrd="0" parTransId="{9AF5A03B-461F-4B21-BE3D-09F11A21BDCA}" sibTransId="{367E38F7-B3FB-481C-9609-3E446E483547}"/>
    <dgm:cxn modelId="{C829A8C3-DB94-441E-87D9-2A84ED3247D9}" type="presOf" srcId="{944A7732-CB2A-4490-A134-B7B980E20995}" destId="{D0FD6ECF-657F-4B93-ABF9-E983552AFC1A}" srcOrd="1" destOrd="0" presId="urn:microsoft.com/office/officeart/2005/8/layout/orgChart1"/>
    <dgm:cxn modelId="{17F7E8C3-FAD3-4AEC-AFF1-489FCB3F3C93}" type="presOf" srcId="{67372F26-DC40-4192-A9D1-628C1AEE527B}" destId="{2895C0CE-DBDA-42F7-91AF-36E98E131B73}" srcOrd="1" destOrd="0" presId="urn:microsoft.com/office/officeart/2005/8/layout/orgChart1"/>
    <dgm:cxn modelId="{2A0663C8-7EB9-4EF5-BBB7-720655D48A45}" type="presOf" srcId="{1FEC5E97-D1C4-4786-8497-97FFC09750E6}" destId="{D66325F5-28DA-44D3-97B3-56557A284AB2}" srcOrd="0" destOrd="0" presId="urn:microsoft.com/office/officeart/2005/8/layout/orgChart1"/>
    <dgm:cxn modelId="{0AE70CCD-5CCF-4CB8-B335-25EA15B71AF6}" type="presOf" srcId="{1004287A-64BA-42B2-8ACD-6C302218C309}" destId="{29281538-8D56-4839-A583-F26AF4901FE1}" srcOrd="0" destOrd="0" presId="urn:microsoft.com/office/officeart/2005/8/layout/orgChart1"/>
    <dgm:cxn modelId="{A6C9EDDB-0A9C-4D01-9C67-FB6257EB2D64}" type="presOf" srcId="{9AF5A03B-461F-4B21-BE3D-09F11A21BDCA}" destId="{3E9A53A3-2A76-4942-9809-3C097CC82E0E}" srcOrd="0" destOrd="0" presId="urn:microsoft.com/office/officeart/2005/8/layout/orgChart1"/>
    <dgm:cxn modelId="{564634E8-B7CE-4E83-B816-C13F144E7395}" type="presOf" srcId="{751C60A5-24F8-40E7-8686-77C85EF6EF95}" destId="{60ECC066-5590-47FC-ABA6-91AD974430E1}" srcOrd="0" destOrd="0" presId="urn:microsoft.com/office/officeart/2005/8/layout/orgChart1"/>
    <dgm:cxn modelId="{49ECBDEF-BB5F-4161-84AC-AB76340BE327}" type="presOf" srcId="{751C60A5-24F8-40E7-8686-77C85EF6EF95}" destId="{E70927D4-F4DC-4E4C-BF3C-B60ADC9109C0}" srcOrd="1" destOrd="0" presId="urn:microsoft.com/office/officeart/2005/8/layout/orgChart1"/>
    <dgm:cxn modelId="{921973F3-9565-49A5-852A-33A99C7DB69D}" type="presOf" srcId="{DF6750FD-6CCF-4F9C-861F-6E17B8017546}" destId="{A4BA4FA3-81CB-4915-B3A8-2F8042B2387C}" srcOrd="1" destOrd="0" presId="urn:microsoft.com/office/officeart/2005/8/layout/orgChart1"/>
    <dgm:cxn modelId="{4016CAFB-0E27-466E-AD1C-26F061B9D367}" type="presOf" srcId="{944A7732-CB2A-4490-A134-B7B980E20995}" destId="{AFA970E9-E4B9-4EED-A849-FA279D2F9434}" srcOrd="0" destOrd="0" presId="urn:microsoft.com/office/officeart/2005/8/layout/orgChart1"/>
    <dgm:cxn modelId="{3D152787-B5A6-46A4-88D2-6AE681A9AA23}" type="presParOf" srcId="{CCBEAE4D-9482-464A-B795-10CD32A78A64}" destId="{0094DB80-01DB-4466-B8BF-68A409239846}" srcOrd="0" destOrd="0" presId="urn:microsoft.com/office/officeart/2005/8/layout/orgChart1"/>
    <dgm:cxn modelId="{591BA72B-7434-4254-AF46-9ECC48A08DC0}" type="presParOf" srcId="{0094DB80-01DB-4466-B8BF-68A409239846}" destId="{B51FD428-3E6F-41A8-8609-B26F646DC771}" srcOrd="0" destOrd="0" presId="urn:microsoft.com/office/officeart/2005/8/layout/orgChart1"/>
    <dgm:cxn modelId="{150AB3EC-59B3-40F9-B444-07F7D19F3E7B}" type="presParOf" srcId="{B51FD428-3E6F-41A8-8609-B26F646DC771}" destId="{132AF4F2-A979-4D0E-814E-A9E596AF7403}" srcOrd="0" destOrd="0" presId="urn:microsoft.com/office/officeart/2005/8/layout/orgChart1"/>
    <dgm:cxn modelId="{24D2985D-4CA8-4535-B680-D8CB38455223}" type="presParOf" srcId="{B51FD428-3E6F-41A8-8609-B26F646DC771}" destId="{2E6E19F5-D205-43E7-8175-03988807CE1C}" srcOrd="1" destOrd="0" presId="urn:microsoft.com/office/officeart/2005/8/layout/orgChart1"/>
    <dgm:cxn modelId="{D3F22DED-2C1B-4764-B1BC-EBF98CD2907A}" type="presParOf" srcId="{0094DB80-01DB-4466-B8BF-68A409239846}" destId="{E9E443EA-6336-4CED-84D8-278314FB8609}" srcOrd="1" destOrd="0" presId="urn:microsoft.com/office/officeart/2005/8/layout/orgChart1"/>
    <dgm:cxn modelId="{D2EA59C2-9605-477B-A8B6-C9699031D470}" type="presParOf" srcId="{E9E443EA-6336-4CED-84D8-278314FB8609}" destId="{3E9A53A3-2A76-4942-9809-3C097CC82E0E}" srcOrd="0" destOrd="0" presId="urn:microsoft.com/office/officeart/2005/8/layout/orgChart1"/>
    <dgm:cxn modelId="{EB99AAB0-CFAA-42AB-BABE-4CD90C2A2E59}" type="presParOf" srcId="{E9E443EA-6336-4CED-84D8-278314FB8609}" destId="{46EFE887-22AE-41A1-B490-D14E0ADF306B}" srcOrd="1" destOrd="0" presId="urn:microsoft.com/office/officeart/2005/8/layout/orgChart1"/>
    <dgm:cxn modelId="{69749DF5-F632-4FB0-A70A-880FF244C4AF}" type="presParOf" srcId="{46EFE887-22AE-41A1-B490-D14E0ADF306B}" destId="{0F9C93C7-E764-48BB-9F58-7C2BFE243054}" srcOrd="0" destOrd="0" presId="urn:microsoft.com/office/officeart/2005/8/layout/orgChart1"/>
    <dgm:cxn modelId="{48097922-7811-4C22-9C31-737BD8F0B380}" type="presParOf" srcId="{0F9C93C7-E764-48BB-9F58-7C2BFE243054}" destId="{29281538-8D56-4839-A583-F26AF4901FE1}" srcOrd="0" destOrd="0" presId="urn:microsoft.com/office/officeart/2005/8/layout/orgChart1"/>
    <dgm:cxn modelId="{5BB1F7D3-61BC-4213-A6CD-9F42008B8618}" type="presParOf" srcId="{0F9C93C7-E764-48BB-9F58-7C2BFE243054}" destId="{5CFE523E-3D42-4BD2-975D-C7520E77686A}" srcOrd="1" destOrd="0" presId="urn:microsoft.com/office/officeart/2005/8/layout/orgChart1"/>
    <dgm:cxn modelId="{11F3CC58-39EB-4F8F-90A9-A43F214818B8}" type="presParOf" srcId="{46EFE887-22AE-41A1-B490-D14E0ADF306B}" destId="{A07C29A3-0210-495D-B2F7-6F35F9DB662E}" srcOrd="1" destOrd="0" presId="urn:microsoft.com/office/officeart/2005/8/layout/orgChart1"/>
    <dgm:cxn modelId="{F26FD4E7-A2BA-4E4A-93C7-AF5DEEFA581E}" type="presParOf" srcId="{46EFE887-22AE-41A1-B490-D14E0ADF306B}" destId="{D895979A-7C74-4DE4-9A4C-7E3B7A85F493}" srcOrd="2" destOrd="0" presId="urn:microsoft.com/office/officeart/2005/8/layout/orgChart1"/>
    <dgm:cxn modelId="{3C1E24CF-F73E-41DF-912F-2966DFD373DE}" type="presParOf" srcId="{E9E443EA-6336-4CED-84D8-278314FB8609}" destId="{99C6F8A7-2F80-4F6D-824C-2B5DE6121D10}" srcOrd="2" destOrd="0" presId="urn:microsoft.com/office/officeart/2005/8/layout/orgChart1"/>
    <dgm:cxn modelId="{1E582FD7-1200-4473-961E-787D6DED7530}" type="presParOf" srcId="{E9E443EA-6336-4CED-84D8-278314FB8609}" destId="{D3DDE218-4B28-4302-BFF8-2691FFA5BA91}" srcOrd="3" destOrd="0" presId="urn:microsoft.com/office/officeart/2005/8/layout/orgChart1"/>
    <dgm:cxn modelId="{6FA28D93-A9BE-4EC2-A649-F7D3247D2F42}" type="presParOf" srcId="{D3DDE218-4B28-4302-BFF8-2691FFA5BA91}" destId="{6CF8AA85-65D7-4EA0-AA30-DB8BF029D90D}" srcOrd="0" destOrd="0" presId="urn:microsoft.com/office/officeart/2005/8/layout/orgChart1"/>
    <dgm:cxn modelId="{8D0D1729-8987-4444-913D-96B7B5C56215}" type="presParOf" srcId="{6CF8AA85-65D7-4EA0-AA30-DB8BF029D90D}" destId="{AFA970E9-E4B9-4EED-A849-FA279D2F9434}" srcOrd="0" destOrd="0" presId="urn:microsoft.com/office/officeart/2005/8/layout/orgChart1"/>
    <dgm:cxn modelId="{3C667046-21C1-4860-9FC4-E50C2B08986A}" type="presParOf" srcId="{6CF8AA85-65D7-4EA0-AA30-DB8BF029D90D}" destId="{D0FD6ECF-657F-4B93-ABF9-E983552AFC1A}" srcOrd="1" destOrd="0" presId="urn:microsoft.com/office/officeart/2005/8/layout/orgChart1"/>
    <dgm:cxn modelId="{DE607F5D-6BAD-44FC-842A-A49694D19E81}" type="presParOf" srcId="{D3DDE218-4B28-4302-BFF8-2691FFA5BA91}" destId="{A2C34B3D-A3A8-47F3-953D-14C92906AAA5}" srcOrd="1" destOrd="0" presId="urn:microsoft.com/office/officeart/2005/8/layout/orgChart1"/>
    <dgm:cxn modelId="{2F9260BC-EE5B-49EC-907D-DE2C8FED8CA6}" type="presParOf" srcId="{D3DDE218-4B28-4302-BFF8-2691FFA5BA91}" destId="{22B00E1D-7093-463B-B3EE-E1FDF247D9E0}" srcOrd="2" destOrd="0" presId="urn:microsoft.com/office/officeart/2005/8/layout/orgChart1"/>
    <dgm:cxn modelId="{9513B1CE-79D2-4D4C-A9E3-CAB37C14C27D}" type="presParOf" srcId="{E9E443EA-6336-4CED-84D8-278314FB8609}" destId="{51F41AE1-D96C-4B4A-A9CF-7E20EF271B6F}" srcOrd="4" destOrd="0" presId="urn:microsoft.com/office/officeart/2005/8/layout/orgChart1"/>
    <dgm:cxn modelId="{217D8510-F314-4C16-B64B-9AAB210277B4}" type="presParOf" srcId="{E9E443EA-6336-4CED-84D8-278314FB8609}" destId="{6ADD2D66-3D9B-4F67-A542-97231DCD03E9}" srcOrd="5" destOrd="0" presId="urn:microsoft.com/office/officeart/2005/8/layout/orgChart1"/>
    <dgm:cxn modelId="{6F255C0E-40A4-40E6-8ECA-02138C247E83}" type="presParOf" srcId="{6ADD2D66-3D9B-4F67-A542-97231DCD03E9}" destId="{43856A3D-A251-478B-9701-E95BA787EF33}" srcOrd="0" destOrd="0" presId="urn:microsoft.com/office/officeart/2005/8/layout/orgChart1"/>
    <dgm:cxn modelId="{4CB7670C-E0EC-4CEF-B0E0-FB65AECA42B0}" type="presParOf" srcId="{43856A3D-A251-478B-9701-E95BA787EF33}" destId="{1E0C58F7-3620-4D35-BE2B-AD2A64F78D00}" srcOrd="0" destOrd="0" presId="urn:microsoft.com/office/officeart/2005/8/layout/orgChart1"/>
    <dgm:cxn modelId="{32732367-B13B-4BFF-AD8D-7B2DC10458D7}" type="presParOf" srcId="{43856A3D-A251-478B-9701-E95BA787EF33}" destId="{09D05B2C-7408-4F76-99EB-E8D11C0F27BF}" srcOrd="1" destOrd="0" presId="urn:microsoft.com/office/officeart/2005/8/layout/orgChart1"/>
    <dgm:cxn modelId="{385F642F-EEBE-4274-AEAE-22A09D19C166}" type="presParOf" srcId="{6ADD2D66-3D9B-4F67-A542-97231DCD03E9}" destId="{26B57D52-1FF2-42EE-AE80-3934D84F331D}" srcOrd="1" destOrd="0" presId="urn:microsoft.com/office/officeart/2005/8/layout/orgChart1"/>
    <dgm:cxn modelId="{A6644ABA-78D2-4E70-83E7-A7C5F9781106}" type="presParOf" srcId="{6ADD2D66-3D9B-4F67-A542-97231DCD03E9}" destId="{060A6E18-427F-458F-891B-63A35B055BDF}" srcOrd="2" destOrd="0" presId="urn:microsoft.com/office/officeart/2005/8/layout/orgChart1"/>
    <dgm:cxn modelId="{63C4B3EB-11FA-4418-B5E1-141B1E03B0BC}" type="presParOf" srcId="{E9E443EA-6336-4CED-84D8-278314FB8609}" destId="{A70FC2B6-2E6F-44AA-92A1-F7DD850CA8DF}" srcOrd="6" destOrd="0" presId="urn:microsoft.com/office/officeart/2005/8/layout/orgChart1"/>
    <dgm:cxn modelId="{7C97DD85-82F6-404F-8323-4B7A77D94668}" type="presParOf" srcId="{E9E443EA-6336-4CED-84D8-278314FB8609}" destId="{5C2E91C5-5101-4A3C-A80D-A415C9090992}" srcOrd="7" destOrd="0" presId="urn:microsoft.com/office/officeart/2005/8/layout/orgChart1"/>
    <dgm:cxn modelId="{C1F19A81-34D3-4DC9-9CB2-C224887E06FA}" type="presParOf" srcId="{5C2E91C5-5101-4A3C-A80D-A415C9090992}" destId="{B8667855-1CD1-4463-B5ED-18C8E0B1EF64}" srcOrd="0" destOrd="0" presId="urn:microsoft.com/office/officeart/2005/8/layout/orgChart1"/>
    <dgm:cxn modelId="{FC74C5CB-2A54-45EF-AD43-C1D2560124A7}" type="presParOf" srcId="{B8667855-1CD1-4463-B5ED-18C8E0B1EF64}" destId="{33A87013-91BE-4343-9676-3735C931A634}" srcOrd="0" destOrd="0" presId="urn:microsoft.com/office/officeart/2005/8/layout/orgChart1"/>
    <dgm:cxn modelId="{1E7E34C4-5D6A-4986-B6A0-A5D1060BDF33}" type="presParOf" srcId="{B8667855-1CD1-4463-B5ED-18C8E0B1EF64}" destId="{F629598A-FDE5-4203-A1D6-F3F2776BA5E4}" srcOrd="1" destOrd="0" presId="urn:microsoft.com/office/officeart/2005/8/layout/orgChart1"/>
    <dgm:cxn modelId="{BEDF5282-A940-40E6-BB95-2109AE32DC10}" type="presParOf" srcId="{5C2E91C5-5101-4A3C-A80D-A415C9090992}" destId="{ADCEBBC3-25C0-4AE0-B2CE-A6EBCF239AFA}" srcOrd="1" destOrd="0" presId="urn:microsoft.com/office/officeart/2005/8/layout/orgChart1"/>
    <dgm:cxn modelId="{C5ED0C04-2EE6-4ED5-BF50-D46291FF45C8}" type="presParOf" srcId="{ADCEBBC3-25C0-4AE0-B2CE-A6EBCF239AFA}" destId="{F63428CB-654E-4ACE-BA81-4D73E1A17B37}" srcOrd="0" destOrd="0" presId="urn:microsoft.com/office/officeart/2005/8/layout/orgChart1"/>
    <dgm:cxn modelId="{C52A32E3-C8D9-460B-A16A-F2F92E1B98A5}" type="presParOf" srcId="{ADCEBBC3-25C0-4AE0-B2CE-A6EBCF239AFA}" destId="{9AA9D341-C4FE-4AED-9935-B9B8DC9B8C2C}" srcOrd="1" destOrd="0" presId="urn:microsoft.com/office/officeart/2005/8/layout/orgChart1"/>
    <dgm:cxn modelId="{15A14739-C0AD-4449-BDF0-891E34BAB627}" type="presParOf" srcId="{9AA9D341-C4FE-4AED-9935-B9B8DC9B8C2C}" destId="{0EDF9967-17EF-489A-A301-3A96A61334EF}" srcOrd="0" destOrd="0" presId="urn:microsoft.com/office/officeart/2005/8/layout/orgChart1"/>
    <dgm:cxn modelId="{A476D00B-250A-46FD-AAEC-9EFF635CDE32}" type="presParOf" srcId="{0EDF9967-17EF-489A-A301-3A96A61334EF}" destId="{FDC53852-BA6D-425D-BFA7-EEFA79739BDA}" srcOrd="0" destOrd="0" presId="urn:microsoft.com/office/officeart/2005/8/layout/orgChart1"/>
    <dgm:cxn modelId="{8DF00367-5B10-41A7-9918-EB0C89C6127A}" type="presParOf" srcId="{0EDF9967-17EF-489A-A301-3A96A61334EF}" destId="{16C976BB-5D03-45EA-9D9D-4BB367703B6A}" srcOrd="1" destOrd="0" presId="urn:microsoft.com/office/officeart/2005/8/layout/orgChart1"/>
    <dgm:cxn modelId="{73AA4E54-9518-402A-B656-6195FCF5129C}" type="presParOf" srcId="{9AA9D341-C4FE-4AED-9935-B9B8DC9B8C2C}" destId="{348E41A3-A02B-423C-9FDB-646FADA4ECFF}" srcOrd="1" destOrd="0" presId="urn:microsoft.com/office/officeart/2005/8/layout/orgChart1"/>
    <dgm:cxn modelId="{A4350693-BF56-4E0B-8FCA-3877317DE48C}" type="presParOf" srcId="{9AA9D341-C4FE-4AED-9935-B9B8DC9B8C2C}" destId="{5A83EFB4-0989-47C3-AFDA-5AB68D529531}" srcOrd="2" destOrd="0" presId="urn:microsoft.com/office/officeart/2005/8/layout/orgChart1"/>
    <dgm:cxn modelId="{7DFB481A-7DE9-49CE-A987-AFA60407D597}" type="presParOf" srcId="{ADCEBBC3-25C0-4AE0-B2CE-A6EBCF239AFA}" destId="{4B1EBC9B-4B4E-4434-9BB5-85FE10D9F7C9}" srcOrd="2" destOrd="0" presId="urn:microsoft.com/office/officeart/2005/8/layout/orgChart1"/>
    <dgm:cxn modelId="{492E3735-9ECC-4DE2-A0D0-766FAF53849A}" type="presParOf" srcId="{ADCEBBC3-25C0-4AE0-B2CE-A6EBCF239AFA}" destId="{291589E6-3F57-4449-A0A2-54C95F44CC61}" srcOrd="3" destOrd="0" presId="urn:microsoft.com/office/officeart/2005/8/layout/orgChart1"/>
    <dgm:cxn modelId="{B91C9829-55D6-461A-A7D0-5F68FB510763}" type="presParOf" srcId="{291589E6-3F57-4449-A0A2-54C95F44CC61}" destId="{EA817AF1-8F91-4EFA-8B42-10C392A0E76B}" srcOrd="0" destOrd="0" presId="urn:microsoft.com/office/officeart/2005/8/layout/orgChart1"/>
    <dgm:cxn modelId="{50941697-8AF5-4E5C-8565-F78008341D65}" type="presParOf" srcId="{EA817AF1-8F91-4EFA-8B42-10C392A0E76B}" destId="{18545F1A-AB04-4136-8E27-3F3ADC4CDB07}" srcOrd="0" destOrd="0" presId="urn:microsoft.com/office/officeart/2005/8/layout/orgChart1"/>
    <dgm:cxn modelId="{BEC5B606-694C-4FDF-8DB5-02D3AF234238}" type="presParOf" srcId="{EA817AF1-8F91-4EFA-8B42-10C392A0E76B}" destId="{2895C0CE-DBDA-42F7-91AF-36E98E131B73}" srcOrd="1" destOrd="0" presId="urn:microsoft.com/office/officeart/2005/8/layout/orgChart1"/>
    <dgm:cxn modelId="{0DBC9318-AA1A-4FED-B3EA-1CDFCDBB0F0C}" type="presParOf" srcId="{291589E6-3F57-4449-A0A2-54C95F44CC61}" destId="{5481FEC0-9C7E-42A2-A109-6F1E5F616A67}" srcOrd="1" destOrd="0" presId="urn:microsoft.com/office/officeart/2005/8/layout/orgChart1"/>
    <dgm:cxn modelId="{A5D96D98-DFAE-4B1B-AB5E-BAB162ADDEF9}" type="presParOf" srcId="{291589E6-3F57-4449-A0A2-54C95F44CC61}" destId="{5128703A-C005-4EA6-81E9-8F436F436E94}" srcOrd="2" destOrd="0" presId="urn:microsoft.com/office/officeart/2005/8/layout/orgChart1"/>
    <dgm:cxn modelId="{0D377104-C4CC-4495-9A51-A9E9C39F5CF1}" type="presParOf" srcId="{5C2E91C5-5101-4A3C-A80D-A415C9090992}" destId="{E53E5917-B928-4415-9EC2-8A007B21A199}" srcOrd="2" destOrd="0" presId="urn:microsoft.com/office/officeart/2005/8/layout/orgChart1"/>
    <dgm:cxn modelId="{C991E8D2-88FB-4BFB-8936-AB9590CD92FD}" type="presParOf" srcId="{0094DB80-01DB-4466-B8BF-68A409239846}" destId="{957778CA-042A-448F-934E-1D49EDCABE13}" srcOrd="2" destOrd="0" presId="urn:microsoft.com/office/officeart/2005/8/layout/orgChart1"/>
    <dgm:cxn modelId="{81390EDF-655D-4051-AC19-08472E8F093C}" type="presParOf" srcId="{CCBEAE4D-9482-464A-B795-10CD32A78A64}" destId="{33C0154B-7802-49A3-9B49-FF276DF2935B}" srcOrd="1" destOrd="0" presId="urn:microsoft.com/office/officeart/2005/8/layout/orgChart1"/>
    <dgm:cxn modelId="{E97E5CB3-56AE-4AF7-8D55-DA564F99FB1D}" type="presParOf" srcId="{33C0154B-7802-49A3-9B49-FF276DF2935B}" destId="{4D8B7208-73D3-48BE-BF9E-0AEE1DA103E5}" srcOrd="0" destOrd="0" presId="urn:microsoft.com/office/officeart/2005/8/layout/orgChart1"/>
    <dgm:cxn modelId="{A8789200-E88B-4545-9F35-32DA23F6F2D9}" type="presParOf" srcId="{4D8B7208-73D3-48BE-BF9E-0AEE1DA103E5}" destId="{1A4E7EEA-E9FB-4048-AFD0-F308A29F98DA}" srcOrd="0" destOrd="0" presId="urn:microsoft.com/office/officeart/2005/8/layout/orgChart1"/>
    <dgm:cxn modelId="{0EED44B6-4B92-45E8-8229-12B147BEAD3D}" type="presParOf" srcId="{4D8B7208-73D3-48BE-BF9E-0AEE1DA103E5}" destId="{A25D9A59-2280-428F-B9CA-999E1B564E0E}" srcOrd="1" destOrd="0" presId="urn:microsoft.com/office/officeart/2005/8/layout/orgChart1"/>
    <dgm:cxn modelId="{3D0F6C33-2346-4A93-AE32-CC87D049B8B2}" type="presParOf" srcId="{33C0154B-7802-49A3-9B49-FF276DF2935B}" destId="{40F68A0C-C575-4541-8671-3DD2FD44B8AA}" srcOrd="1" destOrd="0" presId="urn:microsoft.com/office/officeart/2005/8/layout/orgChart1"/>
    <dgm:cxn modelId="{60A7A282-0FAD-4AAE-8504-D2C2DB570ED4}" type="presParOf" srcId="{40F68A0C-C575-4541-8671-3DD2FD44B8AA}" destId="{645EFE18-1360-4232-B31A-5628112A0A39}" srcOrd="0" destOrd="0" presId="urn:microsoft.com/office/officeart/2005/8/layout/orgChart1"/>
    <dgm:cxn modelId="{A79E910D-360E-48A9-A1E7-891DC1D0513A}" type="presParOf" srcId="{40F68A0C-C575-4541-8671-3DD2FD44B8AA}" destId="{CB506E26-6BA2-4DBD-83D8-E14D0E15CDD6}" srcOrd="1" destOrd="0" presId="urn:microsoft.com/office/officeart/2005/8/layout/orgChart1"/>
    <dgm:cxn modelId="{595562F9-C827-44B6-B7C0-94298F37BCAA}" type="presParOf" srcId="{CB506E26-6BA2-4DBD-83D8-E14D0E15CDD6}" destId="{BDD93860-2F9C-4E9F-99BB-ABDBE57CF471}" srcOrd="0" destOrd="0" presId="urn:microsoft.com/office/officeart/2005/8/layout/orgChart1"/>
    <dgm:cxn modelId="{AAD0E28F-8FEE-44A5-ADB1-85E3F52BCAC3}" type="presParOf" srcId="{BDD93860-2F9C-4E9F-99BB-ABDBE57CF471}" destId="{45533BFC-60BA-4082-B08D-9886379CA9C5}" srcOrd="0" destOrd="0" presId="urn:microsoft.com/office/officeart/2005/8/layout/orgChart1"/>
    <dgm:cxn modelId="{37873136-F9A0-47DD-8356-C1310BDB8A2D}" type="presParOf" srcId="{BDD93860-2F9C-4E9F-99BB-ABDBE57CF471}" destId="{7581065C-F74E-427E-9B9A-BC97A7EEC0BB}" srcOrd="1" destOrd="0" presId="urn:microsoft.com/office/officeart/2005/8/layout/orgChart1"/>
    <dgm:cxn modelId="{6C2795F7-8FFA-42F8-B294-F2841F29F94D}" type="presParOf" srcId="{CB506E26-6BA2-4DBD-83D8-E14D0E15CDD6}" destId="{D007078D-76E2-4B3D-BF21-398D18EA3523}" srcOrd="1" destOrd="0" presId="urn:microsoft.com/office/officeart/2005/8/layout/orgChart1"/>
    <dgm:cxn modelId="{2B1E402A-7FCC-4841-AC9C-C4E772FD5DA7}" type="presParOf" srcId="{CB506E26-6BA2-4DBD-83D8-E14D0E15CDD6}" destId="{347D6F8D-FA3C-4EF5-8ABA-B66C3384C539}" srcOrd="2" destOrd="0" presId="urn:microsoft.com/office/officeart/2005/8/layout/orgChart1"/>
    <dgm:cxn modelId="{11A07D4F-9C95-4C69-9EFA-3D76289AC2D8}" type="presParOf" srcId="{40F68A0C-C575-4541-8671-3DD2FD44B8AA}" destId="{60445D60-511E-4FFD-B993-72D22E54CA8B}" srcOrd="2" destOrd="0" presId="urn:microsoft.com/office/officeart/2005/8/layout/orgChart1"/>
    <dgm:cxn modelId="{57179930-2F3F-4DD8-B3F8-E5C14C11E4C7}" type="presParOf" srcId="{40F68A0C-C575-4541-8671-3DD2FD44B8AA}" destId="{DA6595D5-466D-4CCE-9020-6D02E28A6895}" srcOrd="3" destOrd="0" presId="urn:microsoft.com/office/officeart/2005/8/layout/orgChart1"/>
    <dgm:cxn modelId="{7E2D8823-E2E7-49B1-8ABB-1A2006B813E1}" type="presParOf" srcId="{DA6595D5-466D-4CCE-9020-6D02E28A6895}" destId="{7E94D96B-B172-4E2E-A2CD-3799066EF1CC}" srcOrd="0" destOrd="0" presId="urn:microsoft.com/office/officeart/2005/8/layout/orgChart1"/>
    <dgm:cxn modelId="{8B0C80BA-99B5-4E98-A75F-DF01E0238495}" type="presParOf" srcId="{7E94D96B-B172-4E2E-A2CD-3799066EF1CC}" destId="{EFFAAC25-1FE1-4914-BE86-F17B4486808B}" srcOrd="0" destOrd="0" presId="urn:microsoft.com/office/officeart/2005/8/layout/orgChart1"/>
    <dgm:cxn modelId="{BE34A183-53E2-47EA-ADAB-E4ABE399F781}" type="presParOf" srcId="{7E94D96B-B172-4E2E-A2CD-3799066EF1CC}" destId="{09C12428-C720-4C00-9FD0-5A18A1D294DD}" srcOrd="1" destOrd="0" presId="urn:microsoft.com/office/officeart/2005/8/layout/orgChart1"/>
    <dgm:cxn modelId="{2DC71DBC-84DB-44D1-AF60-49CBF0EC8F67}" type="presParOf" srcId="{DA6595D5-466D-4CCE-9020-6D02E28A6895}" destId="{524DF3E0-4E5A-4582-B31B-738A19E68C28}" srcOrd="1" destOrd="0" presId="urn:microsoft.com/office/officeart/2005/8/layout/orgChart1"/>
    <dgm:cxn modelId="{086AC1CD-9254-47BE-B448-B52C4DEB22BA}" type="presParOf" srcId="{DA6595D5-466D-4CCE-9020-6D02E28A6895}" destId="{F47910C7-F28F-410E-A009-ECC740DB31D8}" srcOrd="2" destOrd="0" presId="urn:microsoft.com/office/officeart/2005/8/layout/orgChart1"/>
    <dgm:cxn modelId="{B088395D-437C-4844-B1F9-B33047DEBBA5}" type="presParOf" srcId="{40F68A0C-C575-4541-8671-3DD2FD44B8AA}" destId="{D6C0D719-A4C1-40DF-B5C1-9F9EA0D6543D}" srcOrd="4" destOrd="0" presId="urn:microsoft.com/office/officeart/2005/8/layout/orgChart1"/>
    <dgm:cxn modelId="{D5E8159C-D6A4-4495-8E87-BAD1A3E845B2}" type="presParOf" srcId="{40F68A0C-C575-4541-8671-3DD2FD44B8AA}" destId="{437D0208-8474-43EA-AF9D-49421A1ED57A}" srcOrd="5" destOrd="0" presId="urn:microsoft.com/office/officeart/2005/8/layout/orgChart1"/>
    <dgm:cxn modelId="{90F42CA5-B841-43F9-BECC-249D41888090}" type="presParOf" srcId="{437D0208-8474-43EA-AF9D-49421A1ED57A}" destId="{E7093D1A-D9D3-4209-9CD1-D84A680FF612}" srcOrd="0" destOrd="0" presId="urn:microsoft.com/office/officeart/2005/8/layout/orgChart1"/>
    <dgm:cxn modelId="{B3CD883B-9BD7-4411-AF01-3BCD296080AE}" type="presParOf" srcId="{E7093D1A-D9D3-4209-9CD1-D84A680FF612}" destId="{C554E0C7-0076-4D01-A8EE-A379C783523D}" srcOrd="0" destOrd="0" presId="urn:microsoft.com/office/officeart/2005/8/layout/orgChart1"/>
    <dgm:cxn modelId="{DCA97289-D0C9-416F-BA07-1CE78C84C11F}" type="presParOf" srcId="{E7093D1A-D9D3-4209-9CD1-D84A680FF612}" destId="{C0BD06AD-486A-4FB4-96F7-53F60F51B4A6}" srcOrd="1" destOrd="0" presId="urn:microsoft.com/office/officeart/2005/8/layout/orgChart1"/>
    <dgm:cxn modelId="{1E3DF422-0A12-45E5-AB95-C5B44345EA3F}" type="presParOf" srcId="{437D0208-8474-43EA-AF9D-49421A1ED57A}" destId="{568FC567-1B99-41DC-B72B-FFBEE1603725}" srcOrd="1" destOrd="0" presId="urn:microsoft.com/office/officeart/2005/8/layout/orgChart1"/>
    <dgm:cxn modelId="{55B3F0C4-22C6-4FDD-8027-02F202F7F643}" type="presParOf" srcId="{437D0208-8474-43EA-AF9D-49421A1ED57A}" destId="{48368FE2-D30B-4A74-9901-0C7D2F49B40A}" srcOrd="2" destOrd="0" presId="urn:microsoft.com/office/officeart/2005/8/layout/orgChart1"/>
    <dgm:cxn modelId="{DF152F50-651E-471F-ACB5-3B9E60A14B1B}" type="presParOf" srcId="{33C0154B-7802-49A3-9B49-FF276DF2935B}" destId="{63228838-DFBE-4805-8A65-86C4A3F5CCE7}" srcOrd="2" destOrd="0" presId="urn:microsoft.com/office/officeart/2005/8/layout/orgChart1"/>
    <dgm:cxn modelId="{45D91B61-55D4-4E1D-9A40-96EE67388618}" type="presParOf" srcId="{CCBEAE4D-9482-464A-B795-10CD32A78A64}" destId="{CFFFACED-829D-4DB2-8017-7C6B90641AC7}" srcOrd="2" destOrd="0" presId="urn:microsoft.com/office/officeart/2005/8/layout/orgChart1"/>
    <dgm:cxn modelId="{B1E72606-514A-4DFF-BC94-64603AF7B880}" type="presParOf" srcId="{CFFFACED-829D-4DB2-8017-7C6B90641AC7}" destId="{EC1261B6-0D42-4200-B47E-162BB219F363}" srcOrd="0" destOrd="0" presId="urn:microsoft.com/office/officeart/2005/8/layout/orgChart1"/>
    <dgm:cxn modelId="{DF61851A-7AD0-4D61-9F14-DE266CC8106B}" type="presParOf" srcId="{EC1261B6-0D42-4200-B47E-162BB219F363}" destId="{77199257-A219-4A19-9C39-D26BDA7BBC51}" srcOrd="0" destOrd="0" presId="urn:microsoft.com/office/officeart/2005/8/layout/orgChart1"/>
    <dgm:cxn modelId="{D86D4DC7-1603-4D90-AB68-52AD763CBBCE}" type="presParOf" srcId="{EC1261B6-0D42-4200-B47E-162BB219F363}" destId="{CA7E4185-DF78-4147-A29C-4235315C3ECF}" srcOrd="1" destOrd="0" presId="urn:microsoft.com/office/officeart/2005/8/layout/orgChart1"/>
    <dgm:cxn modelId="{62A95B33-D1EC-40F0-8427-C9B9133504F8}" type="presParOf" srcId="{CFFFACED-829D-4DB2-8017-7C6B90641AC7}" destId="{8190FF1A-046D-47E2-897E-8196155E80DE}" srcOrd="1" destOrd="0" presId="urn:microsoft.com/office/officeart/2005/8/layout/orgChart1"/>
    <dgm:cxn modelId="{A0E011D2-0AE6-4682-B6EC-B24627E4B070}" type="presParOf" srcId="{8190FF1A-046D-47E2-897E-8196155E80DE}" destId="{08154466-B874-44C6-9DBB-7DFE9019E2C7}" srcOrd="0" destOrd="0" presId="urn:microsoft.com/office/officeart/2005/8/layout/orgChart1"/>
    <dgm:cxn modelId="{6AD313D0-5486-454A-AE44-5B46877999CD}" type="presParOf" srcId="{8190FF1A-046D-47E2-897E-8196155E80DE}" destId="{67631B38-827F-4B5E-BACA-09EAA8CB2743}" srcOrd="1" destOrd="0" presId="urn:microsoft.com/office/officeart/2005/8/layout/orgChart1"/>
    <dgm:cxn modelId="{941894E4-A309-4E96-9F3A-7D398BEAF44B}" type="presParOf" srcId="{67631B38-827F-4B5E-BACA-09EAA8CB2743}" destId="{A997B5D5-7F08-4978-950A-98427B3E177D}" srcOrd="0" destOrd="0" presId="urn:microsoft.com/office/officeart/2005/8/layout/orgChart1"/>
    <dgm:cxn modelId="{ECAEF9AD-8225-4A86-A0C2-2590AC421DE4}" type="presParOf" srcId="{A997B5D5-7F08-4978-950A-98427B3E177D}" destId="{60ECC066-5590-47FC-ABA6-91AD974430E1}" srcOrd="0" destOrd="0" presId="urn:microsoft.com/office/officeart/2005/8/layout/orgChart1"/>
    <dgm:cxn modelId="{262F2C39-E47E-4ABC-9ACE-A3BDBE7112DA}" type="presParOf" srcId="{A997B5D5-7F08-4978-950A-98427B3E177D}" destId="{E70927D4-F4DC-4E4C-BF3C-B60ADC9109C0}" srcOrd="1" destOrd="0" presId="urn:microsoft.com/office/officeart/2005/8/layout/orgChart1"/>
    <dgm:cxn modelId="{8945E798-5908-42D7-BCA9-3926394CA677}" type="presParOf" srcId="{67631B38-827F-4B5E-BACA-09EAA8CB2743}" destId="{8EE0CCDC-5256-4E64-9566-9E0849FF60E5}" srcOrd="1" destOrd="0" presId="urn:microsoft.com/office/officeart/2005/8/layout/orgChart1"/>
    <dgm:cxn modelId="{0ED66802-82C9-48AD-85EA-EDD42EF18102}" type="presParOf" srcId="{67631B38-827F-4B5E-BACA-09EAA8CB2743}" destId="{4461F365-3E40-4F7B-AF6B-E5599DE4F8FE}" srcOrd="2" destOrd="0" presId="urn:microsoft.com/office/officeart/2005/8/layout/orgChart1"/>
    <dgm:cxn modelId="{2A4FADAF-5525-40A8-B4AF-B2600C0B80C6}" type="presParOf" srcId="{8190FF1A-046D-47E2-897E-8196155E80DE}" destId="{BBFDC472-9A2B-43C9-B871-361E6C815CC3}" srcOrd="2" destOrd="0" presId="urn:microsoft.com/office/officeart/2005/8/layout/orgChart1"/>
    <dgm:cxn modelId="{D4FCDA8F-9E59-4AAB-A9B5-5EE56AA51E9E}" type="presParOf" srcId="{8190FF1A-046D-47E2-897E-8196155E80DE}" destId="{0790B6BD-BCC5-4E58-9668-550EA2AB8F7E}" srcOrd="3" destOrd="0" presId="urn:microsoft.com/office/officeart/2005/8/layout/orgChart1"/>
    <dgm:cxn modelId="{422A2C88-4E0C-41A2-8968-758B515C61D6}" type="presParOf" srcId="{0790B6BD-BCC5-4E58-9668-550EA2AB8F7E}" destId="{98B6BB4B-05EA-4DC4-A8A5-D603BBD354AE}" srcOrd="0" destOrd="0" presId="urn:microsoft.com/office/officeart/2005/8/layout/orgChart1"/>
    <dgm:cxn modelId="{BD205E34-5A6E-4CEE-B725-7D9B4CF355B1}" type="presParOf" srcId="{98B6BB4B-05EA-4DC4-A8A5-D603BBD354AE}" destId="{52EE90D2-953A-4F56-961A-526B01626811}" srcOrd="0" destOrd="0" presId="urn:microsoft.com/office/officeart/2005/8/layout/orgChart1"/>
    <dgm:cxn modelId="{43E3454D-50CC-4DBA-87B8-E61374C4A4A9}" type="presParOf" srcId="{98B6BB4B-05EA-4DC4-A8A5-D603BBD354AE}" destId="{A4BA4FA3-81CB-4915-B3A8-2F8042B2387C}" srcOrd="1" destOrd="0" presId="urn:microsoft.com/office/officeart/2005/8/layout/orgChart1"/>
    <dgm:cxn modelId="{91882DDD-B54B-4A80-BE8F-8F604EC95C2F}" type="presParOf" srcId="{0790B6BD-BCC5-4E58-9668-550EA2AB8F7E}" destId="{38EDC392-CE5C-4B2B-B8A7-9B78AE96C198}" srcOrd="1" destOrd="0" presId="urn:microsoft.com/office/officeart/2005/8/layout/orgChart1"/>
    <dgm:cxn modelId="{B10B330C-34E3-4377-87D6-2A0128238721}" type="presParOf" srcId="{0790B6BD-BCC5-4E58-9668-550EA2AB8F7E}" destId="{673910E1-8385-48E0-96FC-1C6F9A1401BB}" srcOrd="2" destOrd="0" presId="urn:microsoft.com/office/officeart/2005/8/layout/orgChart1"/>
    <dgm:cxn modelId="{E0F56856-B0F4-4EF2-BF3D-46A1B4C4EA14}" type="presParOf" srcId="{8190FF1A-046D-47E2-897E-8196155E80DE}" destId="{4416D7EB-8772-4CBF-8E4A-CB8F499C31EA}" srcOrd="4" destOrd="0" presId="urn:microsoft.com/office/officeart/2005/8/layout/orgChart1"/>
    <dgm:cxn modelId="{D60CBFDF-BA25-4C7F-B02B-37E2DBA12CD8}" type="presParOf" srcId="{8190FF1A-046D-47E2-897E-8196155E80DE}" destId="{1F058F3A-7768-404D-9DB5-72ABCC39B10B}" srcOrd="5" destOrd="0" presId="urn:microsoft.com/office/officeart/2005/8/layout/orgChart1"/>
    <dgm:cxn modelId="{293A361F-857F-420F-800D-2ECA5E8A2BFA}" type="presParOf" srcId="{1F058F3A-7768-404D-9DB5-72ABCC39B10B}" destId="{6F282994-A262-48D6-ACC0-2FCF8AA2A572}" srcOrd="0" destOrd="0" presId="urn:microsoft.com/office/officeart/2005/8/layout/orgChart1"/>
    <dgm:cxn modelId="{28DF83C3-1D8D-492A-99E6-77D423BEF0E9}" type="presParOf" srcId="{6F282994-A262-48D6-ACC0-2FCF8AA2A572}" destId="{D66325F5-28DA-44D3-97B3-56557A284AB2}" srcOrd="0" destOrd="0" presId="urn:microsoft.com/office/officeart/2005/8/layout/orgChart1"/>
    <dgm:cxn modelId="{1C37CC7D-D1A7-4911-BB31-E1E3EDFD4F2B}" type="presParOf" srcId="{6F282994-A262-48D6-ACC0-2FCF8AA2A572}" destId="{AF0E9923-F4E8-437B-A023-6C5D21CE01C7}" srcOrd="1" destOrd="0" presId="urn:microsoft.com/office/officeart/2005/8/layout/orgChart1"/>
    <dgm:cxn modelId="{0517F173-4CD9-4E02-BE9C-8F8172AE8163}" type="presParOf" srcId="{1F058F3A-7768-404D-9DB5-72ABCC39B10B}" destId="{4F273BE3-597E-4750-9523-CA560E8D0A54}" srcOrd="1" destOrd="0" presId="urn:microsoft.com/office/officeart/2005/8/layout/orgChart1"/>
    <dgm:cxn modelId="{20E363C6-E1D7-460B-960B-01FC6A708389}" type="presParOf" srcId="{1F058F3A-7768-404D-9DB5-72ABCC39B10B}" destId="{860F81B2-C573-4417-B420-A70AD7FC8A7B}" srcOrd="2" destOrd="0" presId="urn:microsoft.com/office/officeart/2005/8/layout/orgChart1"/>
    <dgm:cxn modelId="{9A9B13CD-3690-411F-AF16-03A974BE4D06}" type="presParOf" srcId="{CFFFACED-829D-4DB2-8017-7C6B90641AC7}" destId="{6D87BC86-F804-4640-BE32-A7D57870E6A3}"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F0DFC-867A-42BF-8EDB-32B315778139}">
      <dsp:nvSpPr>
        <dsp:cNvPr id="0" name=""/>
        <dsp:cNvSpPr/>
      </dsp:nvSpPr>
      <dsp:spPr>
        <a:xfrm>
          <a:off x="1318"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Region and Datacenter availability</a:t>
          </a:r>
          <a:endParaRPr lang="en-US" sz="1700" kern="1200"/>
        </a:p>
      </dsp:txBody>
      <dsp:txXfrm>
        <a:off x="1318" y="244809"/>
        <a:ext cx="1661855" cy="997113"/>
      </dsp:txXfrm>
    </dsp:sp>
    <dsp:sp modelId="{4A8F3316-D57D-4B62-9120-84CCC97831B5}">
      <dsp:nvSpPr>
        <dsp:cNvPr id="0" name=""/>
        <dsp:cNvSpPr/>
      </dsp:nvSpPr>
      <dsp:spPr>
        <a:xfrm>
          <a:off x="1829360"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Server availability</a:t>
          </a:r>
          <a:endParaRPr lang="en-US" sz="1700" kern="1200"/>
        </a:p>
      </dsp:txBody>
      <dsp:txXfrm>
        <a:off x="1829360" y="244809"/>
        <a:ext cx="1661855" cy="997113"/>
      </dsp:txXfrm>
    </dsp:sp>
    <dsp:sp modelId="{74B2ED23-AAF2-4C98-8B04-11506D934870}">
      <dsp:nvSpPr>
        <dsp:cNvPr id="0" name=""/>
        <dsp:cNvSpPr/>
      </dsp:nvSpPr>
      <dsp:spPr>
        <a:xfrm>
          <a:off x="3657401"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Database availability</a:t>
          </a:r>
          <a:endParaRPr lang="en-US" sz="1700" kern="1200"/>
        </a:p>
      </dsp:txBody>
      <dsp:txXfrm>
        <a:off x="3657401" y="244809"/>
        <a:ext cx="1661855" cy="997113"/>
      </dsp:txXfrm>
    </dsp:sp>
    <dsp:sp modelId="{38226C60-28C9-4E5F-A518-CAE200306014}">
      <dsp:nvSpPr>
        <dsp:cNvPr id="0" name=""/>
        <dsp:cNvSpPr/>
      </dsp:nvSpPr>
      <dsp:spPr>
        <a:xfrm>
          <a:off x="5485443"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Backup/Restore history</a:t>
          </a:r>
          <a:endParaRPr lang="en-US" sz="1700" kern="1200"/>
        </a:p>
      </dsp:txBody>
      <dsp:txXfrm>
        <a:off x="5485443" y="244809"/>
        <a:ext cx="1661855" cy="997113"/>
      </dsp:txXfrm>
    </dsp:sp>
    <dsp:sp modelId="{BBDE5884-801D-452F-AE97-7DB39B1DB383}">
      <dsp:nvSpPr>
        <dsp:cNvPr id="0" name=""/>
        <dsp:cNvSpPr/>
      </dsp:nvSpPr>
      <dsp:spPr>
        <a:xfrm>
          <a:off x="7313484"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Replica Status</a:t>
          </a:r>
          <a:endParaRPr lang="en-US" sz="1700" kern="1200"/>
        </a:p>
      </dsp:txBody>
      <dsp:txXfrm>
        <a:off x="7313484" y="244809"/>
        <a:ext cx="1661855" cy="997113"/>
      </dsp:txXfrm>
    </dsp:sp>
    <dsp:sp modelId="{BEF0BD84-AD70-4EFF-9372-1A42EE3D5AE2}">
      <dsp:nvSpPr>
        <dsp:cNvPr id="0" name=""/>
        <dsp:cNvSpPr/>
      </dsp:nvSpPr>
      <dsp:spPr>
        <a:xfrm>
          <a:off x="9141526"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Failover reasons</a:t>
          </a:r>
          <a:endParaRPr lang="en-US" sz="1700" kern="1200"/>
        </a:p>
      </dsp:txBody>
      <dsp:txXfrm>
        <a:off x="9141526" y="244809"/>
        <a:ext cx="1661855" cy="9971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D7EB-8772-4CBF-8E4A-CB8F499C31EA}">
      <dsp:nvSpPr>
        <dsp:cNvPr id="0" name=""/>
        <dsp:cNvSpPr/>
      </dsp:nvSpPr>
      <dsp:spPr>
        <a:xfrm>
          <a:off x="9691448"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FDC472-9A2B-43C9-B871-361E6C815CC3}">
      <dsp:nvSpPr>
        <dsp:cNvPr id="0" name=""/>
        <dsp:cNvSpPr/>
      </dsp:nvSpPr>
      <dsp:spPr>
        <a:xfrm>
          <a:off x="9645728"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154466-B874-44C6-9DBB-7DFE9019E2C7}">
      <dsp:nvSpPr>
        <dsp:cNvPr id="0" name=""/>
        <dsp:cNvSpPr/>
      </dsp:nvSpPr>
      <dsp:spPr>
        <a:xfrm>
          <a:off x="8539744"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0D719-A4C1-40DF-B5C1-9F9EA0D6543D}">
      <dsp:nvSpPr>
        <dsp:cNvPr id="0" name=""/>
        <dsp:cNvSpPr/>
      </dsp:nvSpPr>
      <dsp:spPr>
        <a:xfrm>
          <a:off x="6236337"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445D60-511E-4FFD-B993-72D22E54CA8B}">
      <dsp:nvSpPr>
        <dsp:cNvPr id="0" name=""/>
        <dsp:cNvSpPr/>
      </dsp:nvSpPr>
      <dsp:spPr>
        <a:xfrm>
          <a:off x="6190617"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EFE18-1360-4232-B31A-5628112A0A39}">
      <dsp:nvSpPr>
        <dsp:cNvPr id="0" name=""/>
        <dsp:cNvSpPr/>
      </dsp:nvSpPr>
      <dsp:spPr>
        <a:xfrm>
          <a:off x="5084633"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1EBC9B-4B4E-4434-9BB5-85FE10D9F7C9}">
      <dsp:nvSpPr>
        <dsp:cNvPr id="0" name=""/>
        <dsp:cNvSpPr/>
      </dsp:nvSpPr>
      <dsp:spPr>
        <a:xfrm>
          <a:off x="3552201" y="1736977"/>
          <a:ext cx="142773" cy="1113630"/>
        </a:xfrm>
        <a:custGeom>
          <a:avLst/>
          <a:gdLst/>
          <a:ahLst/>
          <a:cxnLst/>
          <a:rect l="0" t="0" r="0" b="0"/>
          <a:pathLst>
            <a:path>
              <a:moveTo>
                <a:pt x="0" y="0"/>
              </a:moveTo>
              <a:lnTo>
                <a:pt x="0" y="1113630"/>
              </a:lnTo>
              <a:lnTo>
                <a:pt x="142773" y="111363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3428CB-654E-4ACE-BA81-4D73E1A17B37}">
      <dsp:nvSpPr>
        <dsp:cNvPr id="0" name=""/>
        <dsp:cNvSpPr/>
      </dsp:nvSpPr>
      <dsp:spPr>
        <a:xfrm>
          <a:off x="3552201" y="1736977"/>
          <a:ext cx="142773" cy="437837"/>
        </a:xfrm>
        <a:custGeom>
          <a:avLst/>
          <a:gdLst/>
          <a:ahLst/>
          <a:cxnLst/>
          <a:rect l="0" t="0" r="0" b="0"/>
          <a:pathLst>
            <a:path>
              <a:moveTo>
                <a:pt x="0" y="0"/>
              </a:moveTo>
              <a:lnTo>
                <a:pt x="0" y="437837"/>
              </a:lnTo>
              <a:lnTo>
                <a:pt x="142773" y="437837"/>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0FC2B6-2E6F-44AA-92A1-F7DD850CA8DF}">
      <dsp:nvSpPr>
        <dsp:cNvPr id="0" name=""/>
        <dsp:cNvSpPr/>
      </dsp:nvSpPr>
      <dsp:spPr>
        <a:xfrm>
          <a:off x="2205374" y="1061184"/>
          <a:ext cx="1727555" cy="199882"/>
        </a:xfrm>
        <a:custGeom>
          <a:avLst/>
          <a:gdLst/>
          <a:ahLst/>
          <a:cxnLst/>
          <a:rect l="0" t="0" r="0" b="0"/>
          <a:pathLst>
            <a:path>
              <a:moveTo>
                <a:pt x="0" y="0"/>
              </a:moveTo>
              <a:lnTo>
                <a:pt x="0" y="99941"/>
              </a:lnTo>
              <a:lnTo>
                <a:pt x="1727555" y="99941"/>
              </a:lnTo>
              <a:lnTo>
                <a:pt x="1727555"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F41AE1-D96C-4B4A-A9CF-7E20EF271B6F}">
      <dsp:nvSpPr>
        <dsp:cNvPr id="0" name=""/>
        <dsp:cNvSpPr/>
      </dsp:nvSpPr>
      <dsp:spPr>
        <a:xfrm>
          <a:off x="2205374" y="1061184"/>
          <a:ext cx="575851" cy="199882"/>
        </a:xfrm>
        <a:custGeom>
          <a:avLst/>
          <a:gdLst/>
          <a:ahLst/>
          <a:cxnLst/>
          <a:rect l="0" t="0" r="0" b="0"/>
          <a:pathLst>
            <a:path>
              <a:moveTo>
                <a:pt x="0" y="0"/>
              </a:moveTo>
              <a:lnTo>
                <a:pt x="0" y="99941"/>
              </a:lnTo>
              <a:lnTo>
                <a:pt x="575851" y="99941"/>
              </a:lnTo>
              <a:lnTo>
                <a:pt x="575851"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6F8A7-2F80-4F6D-824C-2B5DE6121D10}">
      <dsp:nvSpPr>
        <dsp:cNvPr id="0" name=""/>
        <dsp:cNvSpPr/>
      </dsp:nvSpPr>
      <dsp:spPr>
        <a:xfrm>
          <a:off x="1629522" y="1061184"/>
          <a:ext cx="575851" cy="199882"/>
        </a:xfrm>
        <a:custGeom>
          <a:avLst/>
          <a:gdLst/>
          <a:ahLst/>
          <a:cxnLst/>
          <a:rect l="0" t="0" r="0" b="0"/>
          <a:pathLst>
            <a:path>
              <a:moveTo>
                <a:pt x="575851" y="0"/>
              </a:moveTo>
              <a:lnTo>
                <a:pt x="575851"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A53A3-2A76-4942-9809-3C097CC82E0E}">
      <dsp:nvSpPr>
        <dsp:cNvPr id="0" name=""/>
        <dsp:cNvSpPr/>
      </dsp:nvSpPr>
      <dsp:spPr>
        <a:xfrm>
          <a:off x="477819" y="1061184"/>
          <a:ext cx="1727555" cy="199882"/>
        </a:xfrm>
        <a:custGeom>
          <a:avLst/>
          <a:gdLst/>
          <a:ahLst/>
          <a:cxnLst/>
          <a:rect l="0" t="0" r="0" b="0"/>
          <a:pathLst>
            <a:path>
              <a:moveTo>
                <a:pt x="1727555" y="0"/>
              </a:moveTo>
              <a:lnTo>
                <a:pt x="1727555"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2AF4F2-A979-4D0E-814E-A9E596AF7403}">
      <dsp:nvSpPr>
        <dsp:cNvPr id="0" name=""/>
        <dsp:cNvSpPr/>
      </dsp:nvSpPr>
      <dsp:spPr>
        <a:xfrm>
          <a:off x="1729464"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portal</a:t>
          </a:r>
          <a:endParaRPr lang="en-US" sz="1000" kern="1200"/>
        </a:p>
      </dsp:txBody>
      <dsp:txXfrm>
        <a:off x="1729464" y="585274"/>
        <a:ext cx="951821" cy="475910"/>
      </dsp:txXfrm>
    </dsp:sp>
    <dsp:sp modelId="{29281538-8D56-4839-A583-F26AF4901FE1}">
      <dsp:nvSpPr>
        <dsp:cNvPr id="0" name=""/>
        <dsp:cNvSpPr/>
      </dsp:nvSpPr>
      <dsp:spPr>
        <a:xfrm>
          <a:off x="1908"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Service Health Dashboard and feeds</a:t>
          </a:r>
          <a:endParaRPr lang="en-US" sz="1000" kern="1200"/>
        </a:p>
      </dsp:txBody>
      <dsp:txXfrm>
        <a:off x="1908" y="1261067"/>
        <a:ext cx="951821" cy="475910"/>
      </dsp:txXfrm>
    </dsp:sp>
    <dsp:sp modelId="{AFA970E9-E4B9-4EED-A849-FA279D2F9434}">
      <dsp:nvSpPr>
        <dsp:cNvPr id="0" name=""/>
        <dsp:cNvSpPr/>
      </dsp:nvSpPr>
      <dsp:spPr>
        <a:xfrm>
          <a:off x="1153612"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Resource Health</a:t>
          </a:r>
          <a:endParaRPr lang="en-US" sz="1000" kern="1200"/>
        </a:p>
      </dsp:txBody>
      <dsp:txXfrm>
        <a:off x="1153612" y="1261067"/>
        <a:ext cx="951821" cy="475910"/>
      </dsp:txXfrm>
    </dsp:sp>
    <dsp:sp modelId="{1E0C58F7-3620-4D35-BE2B-AD2A64F78D00}">
      <dsp:nvSpPr>
        <dsp:cNvPr id="0" name=""/>
        <dsp:cNvSpPr/>
      </dsp:nvSpPr>
      <dsp:spPr>
        <a:xfrm>
          <a:off x="2305315"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Monitor</a:t>
          </a:r>
          <a:endParaRPr lang="en-US" sz="1000" kern="1200"/>
        </a:p>
      </dsp:txBody>
      <dsp:txXfrm>
        <a:off x="2305315" y="1261067"/>
        <a:ext cx="951821" cy="475910"/>
      </dsp:txXfrm>
    </dsp:sp>
    <dsp:sp modelId="{33A87013-91BE-4343-9676-3735C931A634}">
      <dsp:nvSpPr>
        <dsp:cNvPr id="0" name=""/>
        <dsp:cNvSpPr/>
      </dsp:nvSpPr>
      <dsp:spPr>
        <a:xfrm>
          <a:off x="3457019"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Log Analytics</a:t>
          </a:r>
          <a:endParaRPr lang="en-US" sz="1000" kern="1200"/>
        </a:p>
      </dsp:txBody>
      <dsp:txXfrm>
        <a:off x="3457019" y="1261067"/>
        <a:ext cx="951821" cy="475910"/>
      </dsp:txXfrm>
    </dsp:sp>
    <dsp:sp modelId="{FDC53852-BA6D-425D-BFA7-EEFA79739BDA}">
      <dsp:nvSpPr>
        <dsp:cNvPr id="0" name=""/>
        <dsp:cNvSpPr/>
      </dsp:nvSpPr>
      <dsp:spPr>
        <a:xfrm>
          <a:off x="3694974" y="1936860"/>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Custom dashboards</a:t>
          </a:r>
          <a:endParaRPr lang="en-US" sz="1000" kern="1200"/>
        </a:p>
      </dsp:txBody>
      <dsp:txXfrm>
        <a:off x="3694974" y="1936860"/>
        <a:ext cx="951821" cy="475910"/>
      </dsp:txXfrm>
    </dsp:sp>
    <dsp:sp modelId="{18545F1A-AB04-4136-8E27-3F3ADC4CDB07}">
      <dsp:nvSpPr>
        <dsp:cNvPr id="0" name=""/>
        <dsp:cNvSpPr/>
      </dsp:nvSpPr>
      <dsp:spPr>
        <a:xfrm>
          <a:off x="3694974" y="2612653"/>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KQL</a:t>
          </a:r>
          <a:endParaRPr lang="en-US" sz="1000" kern="1200"/>
        </a:p>
      </dsp:txBody>
      <dsp:txXfrm>
        <a:off x="3694974" y="2612653"/>
        <a:ext cx="951821" cy="475910"/>
      </dsp:txXfrm>
    </dsp:sp>
    <dsp:sp modelId="{1A4E7EEA-E9FB-4048-AFD0-F308A29F98DA}">
      <dsp:nvSpPr>
        <dsp:cNvPr id="0" name=""/>
        <dsp:cNvSpPr/>
      </dsp:nvSpPr>
      <dsp:spPr>
        <a:xfrm>
          <a:off x="5760426"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T-SQL</a:t>
          </a:r>
        </a:p>
      </dsp:txBody>
      <dsp:txXfrm>
        <a:off x="5760426" y="585274"/>
        <a:ext cx="951821" cy="475910"/>
      </dsp:txXfrm>
    </dsp:sp>
    <dsp:sp modelId="{45533BFC-60BA-4082-B08D-9886379CA9C5}">
      <dsp:nvSpPr>
        <dsp:cNvPr id="0" name=""/>
        <dsp:cNvSpPr/>
      </dsp:nvSpPr>
      <dsp:spPr>
        <a:xfrm>
          <a:off x="460872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XEvent</a:t>
          </a:r>
          <a:endParaRPr lang="en-US" sz="1000" kern="1200"/>
        </a:p>
      </dsp:txBody>
      <dsp:txXfrm>
        <a:off x="4608723" y="1261067"/>
        <a:ext cx="951821" cy="475910"/>
      </dsp:txXfrm>
    </dsp:sp>
    <dsp:sp modelId="{EFFAAC25-1FE1-4914-BE86-F17B4486808B}">
      <dsp:nvSpPr>
        <dsp:cNvPr id="0" name=""/>
        <dsp:cNvSpPr/>
      </dsp:nvSpPr>
      <dsp:spPr>
        <a:xfrm>
          <a:off x="5760426"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Catalog Views</a:t>
          </a:r>
        </a:p>
      </dsp:txBody>
      <dsp:txXfrm>
        <a:off x="5760426" y="1261067"/>
        <a:ext cx="951821" cy="475910"/>
      </dsp:txXfrm>
    </dsp:sp>
    <dsp:sp modelId="{C554E0C7-0076-4D01-A8EE-A379C783523D}">
      <dsp:nvSpPr>
        <dsp:cNvPr id="0" name=""/>
        <dsp:cNvSpPr/>
      </dsp:nvSpPr>
      <dsp:spPr>
        <a:xfrm>
          <a:off x="6912130"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DMVs</a:t>
          </a:r>
        </a:p>
      </dsp:txBody>
      <dsp:txXfrm>
        <a:off x="6912130" y="1261067"/>
        <a:ext cx="951821" cy="475910"/>
      </dsp:txXfrm>
    </dsp:sp>
    <dsp:sp modelId="{77199257-A219-4A19-9C39-D26BDA7BBC51}">
      <dsp:nvSpPr>
        <dsp:cNvPr id="0" name=""/>
        <dsp:cNvSpPr/>
      </dsp:nvSpPr>
      <dsp:spPr>
        <a:xfrm>
          <a:off x="9215537"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CLI</a:t>
          </a:r>
          <a:endParaRPr lang="en-US" sz="1000" kern="1200"/>
        </a:p>
      </dsp:txBody>
      <dsp:txXfrm>
        <a:off x="9215537" y="585274"/>
        <a:ext cx="951821" cy="475910"/>
      </dsp:txXfrm>
    </dsp:sp>
    <dsp:sp modelId="{60ECC066-5590-47FC-ABA6-91AD974430E1}">
      <dsp:nvSpPr>
        <dsp:cNvPr id="0" name=""/>
        <dsp:cNvSpPr/>
      </dsp:nvSpPr>
      <dsp:spPr>
        <a:xfrm>
          <a:off x="806383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CLI</a:t>
          </a:r>
          <a:endParaRPr lang="en-US" sz="1000" kern="1200"/>
        </a:p>
      </dsp:txBody>
      <dsp:txXfrm>
        <a:off x="8063833" y="1261067"/>
        <a:ext cx="951821" cy="475910"/>
      </dsp:txXfrm>
    </dsp:sp>
    <dsp:sp modelId="{52EE90D2-953A-4F56-961A-526B01626811}">
      <dsp:nvSpPr>
        <dsp:cNvPr id="0" name=""/>
        <dsp:cNvSpPr/>
      </dsp:nvSpPr>
      <dsp:spPr>
        <a:xfrm>
          <a:off x="9215537"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 Module for PowerShell</a:t>
          </a:r>
          <a:endParaRPr lang="en-US" sz="1000" kern="1200"/>
        </a:p>
      </dsp:txBody>
      <dsp:txXfrm>
        <a:off x="9215537" y="1261067"/>
        <a:ext cx="951821" cy="475910"/>
      </dsp:txXfrm>
    </dsp:sp>
    <dsp:sp modelId="{D66325F5-28DA-44D3-97B3-56557A284AB2}">
      <dsp:nvSpPr>
        <dsp:cNvPr id="0" name=""/>
        <dsp:cNvSpPr/>
      </dsp:nvSpPr>
      <dsp:spPr>
        <a:xfrm>
          <a:off x="10367241"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REST APIs</a:t>
          </a:r>
          <a:endParaRPr lang="en-US" sz="1000" kern="1200"/>
        </a:p>
      </dsp:txBody>
      <dsp:txXfrm>
        <a:off x="10367241" y="1261067"/>
        <a:ext cx="951821" cy="47591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C2391-BBEF-4CCA-A173-F76EF2B804CB}" type="datetimeFigureOut">
              <a:rPr lang="en-US" smtClean="0"/>
              <a:t>10/19/2020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03B786-2A9D-4964-97B2-536631C41FBA}" type="slidenum">
              <a:rPr lang="en-US" smtClean="0"/>
              <a:t>‹#›</a:t>
            </a:fld>
            <a:endParaRPr lang="en-US"/>
          </a:p>
        </p:txBody>
      </p:sp>
    </p:spTree>
    <p:extLst>
      <p:ext uri="{BB962C8B-B14F-4D97-AF65-F5344CB8AC3E}">
        <p14:creationId xmlns:p14="http://schemas.microsoft.com/office/powerpoint/2010/main" val="703053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zure.microsoft.com/en-us/documentation/articles/sql-database-business-continuity-design/"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msdn.microsoft.com/en-us/library/azure/dn741328.aspx" TargetMode="External"/><Relationship Id="rId5" Type="http://schemas.openxmlformats.org/officeDocument/2006/relationships/hyperlink" Target="https://azure.microsoft.com/en-us/documentation/articles/sql-database-business-continuity-application-upgrade/" TargetMode="External"/><Relationship Id="rId4" Type="http://schemas.openxmlformats.org/officeDocument/2006/relationships/hyperlink" Target="https://azure.microsoft.com/en-us/documentation/articles/sql-database-disaster-recovery/"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geo-replication-dynamic-management-views-and-functions-azure-sql-database?view=sql-server-ver15"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 introduces herself and asks Bob to introduce himself</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2:28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Anna to lead</a:t>
            </a:r>
          </a:p>
          <a:p>
            <a:endParaRPr lang="en-US" b="1" dirty="0"/>
          </a:p>
          <a:p>
            <a:r>
              <a:rPr lang="en-US" b="1" dirty="0"/>
              <a:t>Alain to answer after 1 30 seconds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10:22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416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Alain</a:t>
            </a:r>
          </a:p>
          <a:p>
            <a:endParaRPr lang="en-US" dirty="0"/>
          </a:p>
          <a:p>
            <a:r>
              <a:rPr lang="en-US" dirty="0"/>
              <a:t>Anna to do transition to zone to Emily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10:25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Emily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I will start this definition at an even higher level by first defining a region. An Azure </a:t>
            </a:r>
            <a:r>
              <a:rPr lang="en-US" sz="1200" b="1">
                <a:effectLst/>
                <a:latin typeface="Calibri" panose="020F0502020204030204" pitchFamily="34" charset="0"/>
                <a:ea typeface="Calibri" panose="020F0502020204030204" pitchFamily="34" charset="0"/>
                <a:cs typeface="Times New Roman" panose="02020603050405020304" pitchFamily="18" charset="0"/>
              </a:rPr>
              <a:t>region is a set of datacenters </a:t>
            </a:r>
            <a:r>
              <a:rPr lang="en-US" sz="1200">
                <a:effectLst/>
                <a:latin typeface="Calibri" panose="020F0502020204030204" pitchFamily="34" charset="0"/>
                <a:ea typeface="Calibri" panose="020F0502020204030204" pitchFamily="34" charset="0"/>
                <a:cs typeface="Times New Roman" panose="02020603050405020304" pitchFamily="18" charset="0"/>
              </a:rPr>
              <a:t>deployed within a </a:t>
            </a:r>
            <a:r>
              <a:rPr lang="en-US" sz="1200" b="1">
                <a:effectLst/>
                <a:latin typeface="Calibri" panose="020F0502020204030204" pitchFamily="34" charset="0"/>
                <a:ea typeface="Calibri" panose="020F0502020204030204" pitchFamily="34" charset="0"/>
                <a:cs typeface="Times New Roman" panose="02020603050405020304" pitchFamily="18" charset="0"/>
              </a:rPr>
              <a:t>latency-defined perimeter </a:t>
            </a:r>
            <a:r>
              <a:rPr lang="en-US" sz="1200">
                <a:effectLst/>
                <a:latin typeface="Calibri" panose="020F0502020204030204" pitchFamily="34" charset="0"/>
                <a:ea typeface="Calibri" panose="020F0502020204030204" pitchFamily="34" charset="0"/>
                <a:cs typeface="Times New Roman" panose="02020603050405020304" pitchFamily="18" charset="0"/>
              </a:rPr>
              <a:t>and </a:t>
            </a:r>
            <a:r>
              <a:rPr lang="en-US" sz="1200" b="1">
                <a:effectLst/>
                <a:latin typeface="Calibri" panose="020F0502020204030204" pitchFamily="34" charset="0"/>
                <a:ea typeface="Calibri" panose="020F0502020204030204" pitchFamily="34" charset="0"/>
                <a:cs typeface="Times New Roman" panose="02020603050405020304" pitchFamily="18" charset="0"/>
              </a:rPr>
              <a:t>connected through a dedicated regional low-latency network</a:t>
            </a:r>
            <a:r>
              <a:rPr lang="en-US" sz="120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 </a:t>
            </a:r>
            <a:r>
              <a:rPr lang="en-US" sz="120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Availability Zones are </a:t>
            </a:r>
            <a:r>
              <a:rPr lang="en-US" sz="1200" b="1">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unique and physically separate physical locations </a:t>
            </a:r>
            <a:r>
              <a:rPr lang="en-US" sz="120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within an Azure region. To ensure resiliency, there's a minimum of three separate zones in all AZ enabled regions.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171717"/>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 Each zone is made up of one or more datacenters equipped </a:t>
            </a:r>
            <a:r>
              <a:rPr lang="en-US" sz="1200" b="1">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with independent power, cooling, and networking</a:t>
            </a:r>
            <a:r>
              <a:rPr lang="en-US" sz="120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171717"/>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Zone-redundant configurations are when the Azure platform automatically replicates your service across Availability Zones to protect from single-points-of-failure since one zone failing will not impact the availability of another zone. Azure SQL Database currently offers a zone redundant configuration for the Business Critical and Premium service tiers, lets dive into what this looks like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03B786-2A9D-4964-97B2-536631C41F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659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900">
                <a:gradFill>
                  <a:gsLst>
                    <a:gs pos="2917">
                      <a:schemeClr val="tx1"/>
                    </a:gs>
                    <a:gs pos="30000">
                      <a:schemeClr val="tx1"/>
                    </a:gs>
                  </a:gsLst>
                  <a:lin ang="5400000" scaled="0"/>
                </a:gradFill>
              </a:rPr>
              <a:t>Emily</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100" b="0" i="0" dirty="0">
                <a:effectLst/>
                <a:latin typeface="Segoe UI" panose="020B0502040204020203" pitchFamily="34" charset="0"/>
              </a:rPr>
              <a:t>and </a:t>
            </a:r>
            <a:r>
              <a:rPr lang="en-US" sz="1100" b="0" i="0" dirty="0" err="1">
                <a:effectLst/>
                <a:latin typeface="Segoe UI" panose="020B0502040204020203" pitchFamily="34" charset="0"/>
              </a:rPr>
              <a:t>theres</a:t>
            </a:r>
            <a:r>
              <a:rPr lang="en-US" sz="1100" b="0" i="0" dirty="0">
                <a:effectLst/>
                <a:latin typeface="Segoe UI" panose="020B0502040204020203" pitchFamily="34" charset="0"/>
              </a:rPr>
              <a:t> 2 things 1. data/log files are in ZRS and 2. your compute has guaranteed capacity in another AZ for failover </a:t>
            </a:r>
          </a:p>
          <a:p>
            <a:pPr marL="0" indent="0" algn="l">
              <a:buFont typeface="Arial" panose="020B0604020202020204" pitchFamily="34" charset="0"/>
              <a:buNone/>
            </a:pPr>
            <a:endParaRPr lang="en-US" sz="900" dirty="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dirty="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dirty="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dirty="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Available in almost all regions</a:t>
            </a: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12:31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prstClr val="black"/>
                </a:solidFill>
                <a:latin typeface="+mn-lt"/>
              </a:rPr>
              <a:t>Emily – not sure if you want to cover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prstClr val="black"/>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prstClr val="black"/>
                </a:solidFill>
                <a:latin typeface="+mn-lt"/>
              </a:rPr>
              <a:t>Only business continuity SLA in the industry, </a:t>
            </a:r>
            <a:r>
              <a:rPr lang="en-US" sz="900" i="1" dirty="0">
                <a:solidFill>
                  <a:prstClr val="black"/>
                </a:solidFill>
                <a:latin typeface="+mn-lt"/>
              </a:rPr>
              <a:t>RTO &amp; RPO, 100% service credit</a:t>
            </a:r>
          </a:p>
          <a:p>
            <a:r>
              <a:rPr lang="en-US" sz="900" b="0" i="0" kern="1200" dirty="0">
                <a:solidFill>
                  <a:schemeClr val="tx1"/>
                </a:solidFill>
                <a:effectLst/>
                <a:latin typeface="Calibri Light" pitchFamily="34" charset="0"/>
                <a:ea typeface="+mn-ea"/>
                <a:cs typeface="+mn-cs"/>
              </a:rPr>
              <a:t>RPO stands for recovery </a:t>
            </a:r>
            <a:r>
              <a:rPr lang="en-US" sz="900" b="1" i="0" kern="1200" dirty="0">
                <a:solidFill>
                  <a:schemeClr val="tx1"/>
                </a:solidFill>
                <a:effectLst/>
                <a:latin typeface="Calibri Light" pitchFamily="34" charset="0"/>
                <a:ea typeface="+mn-ea"/>
                <a:cs typeface="+mn-cs"/>
              </a:rPr>
              <a:t>POINT</a:t>
            </a:r>
            <a:r>
              <a:rPr lang="en-US" sz="900" b="0" i="0" kern="1200" dirty="0">
                <a:solidFill>
                  <a:schemeClr val="tx1"/>
                </a:solidFill>
                <a:effectLst/>
                <a:latin typeface="Calibri Light" pitchFamily="34" charset="0"/>
                <a:ea typeface="+mn-ea"/>
                <a:cs typeface="+mn-cs"/>
              </a:rPr>
              <a:t> objective, i.e., how much data is one potentially prepared and willing to lose, worst case</a:t>
            </a:r>
          </a:p>
          <a:p>
            <a:r>
              <a:rPr lang="en-US" sz="900" b="0" i="0" kern="1200" dirty="0">
                <a:solidFill>
                  <a:schemeClr val="tx1"/>
                </a:solidFill>
                <a:effectLst/>
                <a:latin typeface="Calibri Light" pitchFamily="34" charset="0"/>
                <a:ea typeface="+mn-ea"/>
                <a:cs typeface="+mn-cs"/>
              </a:rPr>
              <a:t>RTO stands for recovery </a:t>
            </a:r>
            <a:r>
              <a:rPr lang="en-US" sz="900" b="1" i="0" kern="1200" dirty="0">
                <a:solidFill>
                  <a:schemeClr val="tx1"/>
                </a:solidFill>
                <a:effectLst/>
                <a:latin typeface="Calibri Light" pitchFamily="34" charset="0"/>
                <a:ea typeface="+mn-ea"/>
                <a:cs typeface="+mn-cs"/>
              </a:rPr>
              <a:t>TIME</a:t>
            </a:r>
            <a:r>
              <a:rPr lang="en-US" sz="900" b="0" i="0" kern="1200" dirty="0">
                <a:solidFill>
                  <a:schemeClr val="tx1"/>
                </a:solidFill>
                <a:effectLst/>
                <a:latin typeface="Calibri Light" pitchFamily="34" charset="0"/>
                <a:ea typeface="+mn-ea"/>
                <a:cs typeface="+mn-cs"/>
              </a:rPr>
              <a:t> objective, i.e., if/when the ‘bad thing’ happens, how much time does it take to be back up and running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prstClr val="black"/>
              </a:solidFill>
              <a:latin typeface="+mn-lt"/>
            </a:endParaRPr>
          </a:p>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10:26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8043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latin typeface="Segoe UI" panose="020B0502040204020203" pitchFamily="34" charset="0"/>
                <a:cs typeface="Segoe UI" panose="020B0502040204020203" pitchFamily="34" charset="0"/>
              </a:rPr>
              <a:t>Anna</a:t>
            </a: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572954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Anna</a:t>
            </a:r>
            <a:endParaRPr lang="en-US" sz="1000" b="0">
              <a:effectLst/>
              <a:latin typeface="Segoe UI" panose="020B0502040204020203" pitchFamily="34" charset="0"/>
              <a:cs typeface="Segoe UI" panose="020B0502040204020203" pitchFamily="34" charset="0"/>
            </a:endParaRP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Active Geo-Replication is available for Basic, Standard, Premium and Premium RS databases. It’s designed for write-intensive applications with the most aggressive recovery requirements. Using Active Geo-Replication, you can create up to four readable secondaries on servers in different regions. You can initiate failover to any of the secondaries. In addition, Active Geo-Replication can be used to support the application upgrade or relocation scenarios, as well as load balancing for read-only workloads. Refer to </a:t>
            </a:r>
            <a:r>
              <a:rPr lang="en-US" sz="1000">
                <a:latin typeface="Segoe UI" panose="020B0502040204020203" pitchFamily="34" charset="0"/>
                <a:cs typeface="Segoe UI" panose="020B0502040204020203" pitchFamily="34" charset="0"/>
                <a:hlinkClick r:id="rId3"/>
              </a:rPr>
              <a:t>Design for business continuity</a:t>
            </a:r>
            <a:r>
              <a:rPr lang="en-US" sz="1000">
                <a:latin typeface="Segoe UI" panose="020B0502040204020203" pitchFamily="34" charset="0"/>
                <a:cs typeface="Segoe UI" panose="020B0502040204020203" pitchFamily="34" charset="0"/>
              </a:rPr>
              <a:t> for details on how to configure Geo-Replication and to </a:t>
            </a:r>
            <a:r>
              <a:rPr lang="en-US" sz="1000">
                <a:latin typeface="Segoe UI" panose="020B0502040204020203" pitchFamily="34" charset="0"/>
                <a:cs typeface="Segoe UI" panose="020B0502040204020203" pitchFamily="34" charset="0"/>
                <a:hlinkClick r:id="rId4"/>
              </a:rPr>
              <a:t>Recover from an outage</a:t>
            </a:r>
            <a:r>
              <a:rPr lang="en-US" sz="1000">
                <a:latin typeface="Segoe UI" panose="020B0502040204020203" pitchFamily="34" charset="0"/>
                <a:cs typeface="Segoe UI" panose="020B0502040204020203" pitchFamily="34" charset="0"/>
              </a:rPr>
              <a:t> for details of how to failover to the secondary database. Refer to </a:t>
            </a:r>
            <a:r>
              <a:rPr lang="en-US" sz="1000">
                <a:latin typeface="Segoe UI" panose="020B0502040204020203" pitchFamily="34" charset="0"/>
                <a:cs typeface="Segoe UI" panose="020B0502040204020203" pitchFamily="34" charset="0"/>
                <a:hlinkClick r:id="rId5"/>
              </a:rPr>
              <a:t>Application upgrade without downtime</a:t>
            </a:r>
            <a:r>
              <a:rPr lang="en-US" sz="1000">
                <a:latin typeface="Segoe UI" panose="020B0502040204020203" pitchFamily="34" charset="0"/>
                <a:cs typeface="Segoe UI" panose="020B0502040204020203" pitchFamily="34" charset="0"/>
              </a:rPr>
              <a:t> for details on how to implement the application upgrade without downtime.</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Active Geo-Replication feature implements a mechanism to provide database redundancy within the same Microsoft Azure region or in different regions (geo-redundancy). Active Geo-Replication asynchronously replicates committed transactions from a database to up to four copies of the database on different servers. The original database becomes the primary database of the continuous copy. Each continuous copy is referred to as an online secondary database. The primary database asynchronously replicates committed transactions to each of the online secondary databases. While at any given point, the online secondary data might be slightly behind the primary database, the online secondary data is guaranteed to always be transactionally consistent with changes committed to the primary database. Active Geo-Replication supports up to four online secondaries, or up to three online secondaries and one offline secondary.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One of the primary benefits of Active Geo-Replication is that it provides a database-level disaster recovery solution. Using Active Geo-Replication, you can configure a user database in the Premium service tier to replicate transactions to databases on different Microsoft Azure SQL Database servers within the same or different regions. Cross-region redundancy enables applications to recover from a permanent loss of a datacenter caused by natural disasters, catastrophic human errors, or malicious acts.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Another key benefit is that the online secondary databases are readable. Therefore, an online secondary can act as a load balancer for read workloads such as reporting. While you can create an online secondary in a different region for disaster recovery, you could also have an online secondary in the same region on a different server. Both online secondary databases can be used to balance read only workloads serving clients distributed across several regions.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Other scenarios where Active Geo-Replication can be used include: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Database migration: You can use Active Geo-Replication to migrate a database from one server to another online with minimum downtime.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Application upgrades: You can use the online secondary as a fail back option.</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To achieve real business continuity, adding redundancy between datacenters to relational storage is only part of the solution. Recovering an application (service) end-to-end after a disastrous failure requires recovery of all components that constitute the service and any dependent services. Examples of these components include the client software (for example, a browser with a custom JavaScript), web front ends, storage, and DNS. It is critical that all components are resilient to the same failures and become available within the recovery time objective (RTO) of your application. Therefore, you need to identify all dependent services and understand the guarantees and capabilities they provide. Then, you must take adequate steps to ensure that your service functions during the failover of the services on which it depends. For more information about designing solutions for disaster recovery, see </a:t>
            </a:r>
            <a:r>
              <a:rPr lang="en-US" sz="1000">
                <a:effectLst/>
                <a:latin typeface="Segoe UI" panose="020B0502040204020203" pitchFamily="34" charset="0"/>
                <a:cs typeface="Segoe UI" panose="020B0502040204020203" pitchFamily="34" charset="0"/>
                <a:hlinkClick r:id="rId6"/>
              </a:rPr>
              <a:t>Designing Cloud Solutions for Disaster Recovery Using Active Geo-Replication</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Anna</a:t>
            </a:r>
          </a:p>
          <a:p>
            <a:endParaRPr lang="en-US">
              <a:hlinkClick r:id="rId3"/>
            </a:endParaRPr>
          </a:p>
          <a:p>
            <a:r>
              <a:rPr lang="en-US">
                <a:hlinkClick r:id="rId3"/>
              </a:rPr>
              <a:t>https://github.com/microsoft/sqlworkshops-azuresqlworkshop/blob/master/azuresqlworkshop/05-Availability/basic-ha/basic-ha.ipynb</a:t>
            </a:r>
            <a:endParaRPr lang="en-US"/>
          </a:p>
          <a:p>
            <a:r>
              <a:rPr lang="en-US"/>
              <a:t>Need to have a BC and GP database deployed in order to do side by side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10:22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0207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Anna to review</a:t>
            </a:r>
          </a:p>
          <a:p>
            <a:pPr marL="0" indent="0">
              <a:buFont typeface="Arial" panose="020B0604020202020204" pitchFamily="34" charset="0"/>
              <a:buNone/>
            </a:pPr>
            <a:r>
              <a:rPr lang="en-US" dirty="0"/>
              <a:t>-- then ask Emily if you have any tips?</a:t>
            </a:r>
          </a:p>
          <a:p>
            <a:pPr marL="0" indent="0">
              <a:buFont typeface="Arial" panose="020B0604020202020204" pitchFamily="34" charset="0"/>
              <a:buNone/>
            </a:pPr>
            <a:r>
              <a:rPr lang="en-US" dirty="0"/>
              <a:t>-- then ask Alain if you have any tips?</a:t>
            </a:r>
          </a:p>
          <a:p>
            <a:pPr marL="0" indent="0">
              <a:buFont typeface="Arial" panose="020B0604020202020204" pitchFamily="34" charset="0"/>
              <a:buNone/>
            </a:pPr>
            <a:endParaRPr lang="en-US" dirty="0"/>
          </a:p>
          <a:p>
            <a:pPr marL="457200" indent="-457200">
              <a:buFont typeface="Arial" panose="020B0604020202020204" pitchFamily="34" charset="0"/>
              <a:buChar char="•"/>
            </a:pPr>
            <a:r>
              <a:rPr lang="en-US" dirty="0"/>
              <a:t>Decide if you need long-term backups</a:t>
            </a:r>
          </a:p>
          <a:p>
            <a:pPr marL="457200" indent="-457200">
              <a:buFont typeface="Arial" panose="020B0604020202020204" pitchFamily="34" charset="0"/>
              <a:buChar char="•"/>
            </a:pPr>
            <a:r>
              <a:rPr lang="en-US" dirty="0"/>
              <a:t>Decide on your RTO and RPO needs</a:t>
            </a:r>
          </a:p>
          <a:p>
            <a:pPr marL="457200" indent="-457200">
              <a:buFont typeface="Arial" panose="020B0604020202020204" pitchFamily="34" charset="0"/>
              <a:buChar char="•"/>
            </a:pPr>
            <a:r>
              <a:rPr lang="en-US" dirty="0"/>
              <a:t>Review the Azure SQL SLA</a:t>
            </a:r>
          </a:p>
          <a:p>
            <a:pPr marL="457200" indent="-457200">
              <a:buFont typeface="Arial" panose="020B0604020202020204" pitchFamily="34" charset="0"/>
              <a:buChar char="•"/>
            </a:pPr>
            <a:r>
              <a:rPr lang="en-US" dirty="0"/>
              <a:t>Do you need read replicas?</a:t>
            </a:r>
          </a:p>
          <a:p>
            <a:pPr marL="457200" indent="-457200">
              <a:buFont typeface="Arial" panose="020B0604020202020204" pitchFamily="34" charset="0"/>
              <a:buChar char="•"/>
            </a:pPr>
            <a:r>
              <a:rPr lang="en-US" dirty="0"/>
              <a:t>Do you need Availability Zones?</a:t>
            </a:r>
          </a:p>
          <a:p>
            <a:pPr marL="457200" indent="-457200">
              <a:buFont typeface="Arial" panose="020B0604020202020204" pitchFamily="34" charset="0"/>
              <a:buChar char="•"/>
            </a:pPr>
            <a:r>
              <a:rPr lang="en-US" dirty="0"/>
              <a:t>Do you need geo HADR or Failover Groups?– TODO: Need to add in some detailed notes here</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10:28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4410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Emily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10:22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0151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TBD</a:t>
            </a:r>
          </a:p>
          <a:p>
            <a:endParaRPr lang="en-US" sz="850">
              <a:latin typeface="Segoe UI Light"/>
              <a:cs typeface="Segoe UI Light"/>
            </a:endParaRPr>
          </a:p>
          <a:p>
            <a:r>
              <a:rPr lang="en-US" sz="850">
                <a:latin typeface="Segoe UI Light"/>
                <a:cs typeface="Segoe UI Light"/>
              </a:rPr>
              <a:t>Examples are:</a:t>
            </a:r>
          </a:p>
          <a:p>
            <a:endParaRPr lang="en-US" sz="850">
              <a:latin typeface="Segoe UI Light"/>
              <a:cs typeface="Segoe UI Light"/>
            </a:endParaRPr>
          </a:p>
          <a:p>
            <a:r>
              <a:rPr lang="en-US" sz="850">
                <a:latin typeface="Segoe UI Light"/>
                <a:cs typeface="Segoe UI Light"/>
              </a:rPr>
              <a:t>Service Dashboard for regions and data centers</a:t>
            </a:r>
          </a:p>
          <a:p>
            <a:r>
              <a:rPr lang="en-US" sz="850">
                <a:latin typeface="Segoe UI Light"/>
                <a:cs typeface="Segoe UI Light"/>
              </a:rPr>
              <a:t>Resource Health for outages specific to your resource. REST APIs can also be used for this.</a:t>
            </a:r>
          </a:p>
          <a:p>
            <a:r>
              <a:rPr lang="en-US" sz="850">
                <a:latin typeface="Segoe UI Light"/>
                <a:cs typeface="Segoe UI Light"/>
              </a:rPr>
              <a:t>Activity log shows major operations (Ex. restore results in creating a new database)</a:t>
            </a:r>
          </a:p>
          <a:p>
            <a:r>
              <a:rPr lang="en-US" sz="850">
                <a:latin typeface="Segoe UI Light"/>
                <a:cs typeface="Segoe UI Light"/>
              </a:rPr>
              <a:t>DMVs include unique ones for replica and geo-replication status</a:t>
            </a:r>
          </a:p>
          <a:p>
            <a:r>
              <a:rPr lang="en-US" sz="850">
                <a:latin typeface="Segoe UI Light"/>
                <a:cs typeface="Segoe UI Light"/>
              </a:rPr>
              <a:t>CLI, </a:t>
            </a:r>
            <a:r>
              <a:rPr lang="en-US" sz="850" err="1">
                <a:latin typeface="Segoe UI Light"/>
                <a:cs typeface="Segoe UI Light"/>
              </a:rPr>
              <a:t>Powershell</a:t>
            </a:r>
            <a:r>
              <a:rPr lang="en-US" sz="850">
                <a:latin typeface="Segoe UI Light"/>
                <a:cs typeface="Segoe UI Light"/>
              </a:rPr>
              <a:t>, and portal powered by REST API (remember you can use </a:t>
            </a:r>
            <a:r>
              <a:rPr lang="en-US" sz="850" err="1">
                <a:latin typeface="Segoe UI Light"/>
                <a:cs typeface="Segoe UI Light"/>
              </a:rPr>
              <a:t>az</a:t>
            </a:r>
            <a:r>
              <a:rPr lang="en-US" sz="850">
                <a:latin typeface="Segoe UI Light"/>
                <a:cs typeface="Segoe UI Light"/>
              </a:rPr>
              <a:t> rest)</a:t>
            </a:r>
          </a:p>
          <a:p>
            <a:endParaRPr lang="en-US" sz="850">
              <a:latin typeface="Segoe UI Light"/>
              <a:cs typeface="Segoe UI Light"/>
            </a:endParaRPr>
          </a:p>
          <a:p>
            <a:r>
              <a:rPr lang="en-US" sz="850">
                <a:latin typeface="Segoe UI Light"/>
                <a:cs typeface="Segoe UI Light"/>
              </a:rPr>
              <a:t>Azure Monitor and Log Analytics</a:t>
            </a:r>
          </a:p>
          <a:p>
            <a:endParaRPr lang="en-US"/>
          </a:p>
          <a:p>
            <a:r>
              <a:rPr lang="en-US" sz="850">
                <a:latin typeface="Segoe UI Light"/>
                <a:cs typeface="Segoe UI Light"/>
              </a:rPr>
              <a:t>My testing shows a manual failover will show up in the activity log but I’m skeptical all failovers would show up here given our discussions with the engineering team</a:t>
            </a:r>
          </a:p>
          <a:p>
            <a:r>
              <a:rPr lang="en-US" sz="850">
                <a:latin typeface="Segoe UI Light"/>
                <a:cs typeface="Segoe UI Light"/>
              </a:rPr>
              <a:t>I don’t see any backup history in any of the logs either</a:t>
            </a:r>
          </a:p>
          <a:p>
            <a:endParaRPr lang="en-US"/>
          </a:p>
          <a:p>
            <a:r>
              <a:rPr lang="en-US" sz="850">
                <a:latin typeface="Segoe UI Light"/>
                <a:cs typeface="Segoe UI Light"/>
              </a:rPr>
              <a:t>Backup/restore history</a:t>
            </a:r>
          </a:p>
          <a:p>
            <a:endParaRPr lang="en-US"/>
          </a:p>
          <a:p>
            <a:r>
              <a:rPr lang="en-US" sz="850" err="1">
                <a:latin typeface="Segoe UI Light"/>
                <a:cs typeface="Segoe UI Light"/>
              </a:rPr>
              <a:t>Msdb</a:t>
            </a:r>
            <a:r>
              <a:rPr lang="en-US" sz="850">
                <a:latin typeface="Segoe UI Light"/>
                <a:cs typeface="Segoe UI Light"/>
              </a:rPr>
              <a:t> tables exist for this but don’t appear to be used. They might be used for manual BACKUP/RESTORE operations.</a:t>
            </a:r>
            <a:endParaRPr lang="en-US" sz="850">
              <a:cs typeface="Segoe UI Light"/>
            </a:endParaRPr>
          </a:p>
          <a:p>
            <a:r>
              <a:rPr lang="en-US" sz="850">
                <a:latin typeface="Segoe UI Light"/>
                <a:cs typeface="Segoe UI Light"/>
              </a:rPr>
              <a:t>Restore operations are always to new databases so they would appear in the activity log as create database</a:t>
            </a:r>
          </a:p>
          <a:p>
            <a:r>
              <a:rPr lang="en-US" sz="850">
                <a:latin typeface="Segoe UI Light"/>
                <a:cs typeface="Segoe UI Light"/>
              </a:rPr>
              <a:t>XEvent might be possible on MI</a:t>
            </a:r>
          </a:p>
          <a:p>
            <a:r>
              <a:rPr lang="en-US" sz="850">
                <a:latin typeface="Segoe UI Light"/>
                <a:cs typeface="Segoe UI Light"/>
              </a:rPr>
              <a:t>LITR does have history available in portal and CLI</a:t>
            </a:r>
            <a:endParaRPr lang="en-US" sz="850">
              <a:cs typeface="Segoe UI Light"/>
            </a:endParaRPr>
          </a:p>
          <a:p>
            <a:endParaRPr lang="en-US"/>
          </a:p>
          <a:p>
            <a:r>
              <a:rPr lang="en-US" sz="850">
                <a:latin typeface="Segoe UI Light"/>
                <a:cs typeface="Segoe UI Light"/>
              </a:rPr>
              <a:t>Server Availability</a:t>
            </a:r>
          </a:p>
          <a:p>
            <a:endParaRPr lang="en-US"/>
          </a:p>
          <a:p>
            <a:r>
              <a:rPr lang="en-US" sz="850">
                <a:latin typeface="Segoe UI Light"/>
                <a:cs typeface="Segoe UI Light"/>
              </a:rPr>
              <a:t>This shows the current status of an MI instance</a:t>
            </a:r>
          </a:p>
          <a:p>
            <a:endParaRPr lang="en-US"/>
          </a:p>
          <a:p>
            <a:r>
              <a:rPr lang="en-US" sz="850" err="1">
                <a:latin typeface="Segoe UI Light"/>
                <a:cs typeface="Segoe UI Light"/>
              </a:rPr>
              <a:t>az</a:t>
            </a:r>
            <a:r>
              <a:rPr lang="en-US" sz="850">
                <a:latin typeface="Segoe UI Light"/>
                <a:cs typeface="Segoe UI Light"/>
              </a:rPr>
              <a:t> sql mi list</a:t>
            </a:r>
          </a:p>
          <a:p>
            <a:endParaRPr lang="en-US"/>
          </a:p>
          <a:p>
            <a:r>
              <a:rPr lang="en-US" sz="850">
                <a:latin typeface="Segoe UI Light"/>
                <a:cs typeface="Segoe UI Light"/>
              </a:rPr>
              <a:t>Database Availability</a:t>
            </a:r>
          </a:p>
          <a:p>
            <a:endParaRPr lang="en-US"/>
          </a:p>
          <a:p>
            <a:r>
              <a:rPr lang="en-US" sz="850" kern="1200">
                <a:solidFill>
                  <a:schemeClr val="tx1"/>
                </a:solidFill>
                <a:latin typeface="Segoe UI Light"/>
                <a:cs typeface="Segoe UI Light"/>
              </a:rPr>
              <a:t>SELECT * FROM </a:t>
            </a:r>
            <a:r>
              <a:rPr lang="en-US" sz="850" kern="1200" err="1">
                <a:solidFill>
                  <a:schemeClr val="tx1"/>
                </a:solidFill>
                <a:latin typeface="Segoe UI Light"/>
                <a:cs typeface="Segoe UI Light"/>
              </a:rPr>
              <a:t>sys.dm_operation_status</a:t>
            </a:r>
            <a:r>
              <a:rPr lang="en-US" sz="850" kern="1200">
                <a:solidFill>
                  <a:schemeClr val="tx1"/>
                </a:solidFill>
                <a:latin typeface="Segoe UI Light"/>
                <a:cs typeface="Segoe UI Light"/>
              </a:rPr>
              <a:t> does show DDL changes for databases for Azure SQL DB.</a:t>
            </a:r>
            <a:endParaRPr lang="en-US" sz="850">
              <a:latin typeface="Segoe UI Light"/>
              <a:cs typeface="Segoe UI Light"/>
            </a:endParaRPr>
          </a:p>
          <a:p>
            <a:endParaRPr lang="en-US"/>
          </a:p>
          <a:p>
            <a:r>
              <a:rPr lang="en-US" sz="850">
                <a:latin typeface="Segoe UI Light"/>
                <a:cs typeface="Segoe UI Light"/>
              </a:rPr>
              <a:t>Replica Status</a:t>
            </a:r>
          </a:p>
          <a:p>
            <a:endParaRPr lang="en-US"/>
          </a:p>
          <a:p>
            <a:r>
              <a:rPr lang="en-US" sz="850">
                <a:latin typeface="Segoe UI Light"/>
                <a:cs typeface="Segoe UI Light"/>
              </a:rPr>
              <a:t>The DMV </a:t>
            </a:r>
            <a:r>
              <a:rPr lang="en-US" sz="850" kern="1200" err="1">
                <a:solidFill>
                  <a:schemeClr val="tx1"/>
                </a:solidFill>
                <a:latin typeface="Segoe UI Light"/>
                <a:cs typeface="Segoe UI Light"/>
              </a:rPr>
              <a:t>dm_database_replica_states</a:t>
            </a:r>
            <a:r>
              <a:rPr lang="en-US" sz="850" kern="1200">
                <a:solidFill>
                  <a:schemeClr val="tx1"/>
                </a:solidFill>
                <a:latin typeface="Segoe UI Light"/>
                <a:cs typeface="Segoe UI Light"/>
              </a:rPr>
              <a:t> shows the sync state for an Azure SQL Database </a:t>
            </a:r>
            <a:r>
              <a:rPr lang="en-US" sz="850">
                <a:latin typeface="Segoe UI Light"/>
                <a:cs typeface="Segoe UI Light"/>
              </a:rPr>
              <a:t>BC deployment.</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err="1">
                <a:solidFill>
                  <a:schemeClr val="tx1"/>
                </a:solidFill>
                <a:latin typeface="Segoe UI Light"/>
                <a:cs typeface="Segoe UI Light"/>
              </a:rPr>
              <a:t>az</a:t>
            </a:r>
            <a:r>
              <a:rPr lang="en-US" sz="850" kern="1200">
                <a:solidFill>
                  <a:schemeClr val="tx1"/>
                </a:solidFill>
                <a:latin typeface="Segoe UI Light"/>
                <a:cs typeface="Segoe UI Light"/>
              </a:rPr>
              <a:t> sql db replica list-links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HADR DMVs get syntax errors on Azure DB. They work on MI.</a:t>
            </a:r>
          </a:p>
          <a:p>
            <a:endParaRPr lang="en-US" sz="850" kern="1200">
              <a:solidFill>
                <a:schemeClr val="tx1"/>
              </a:solidFill>
              <a:latin typeface="Segoe UI Light"/>
              <a:cs typeface="Segoe UI Light"/>
            </a:endParaRPr>
          </a:p>
          <a:p>
            <a:r>
              <a:rPr lang="en-US" sz="850" kern="1200">
                <a:solidFill>
                  <a:schemeClr val="tx1"/>
                </a:solidFill>
                <a:latin typeface="Segoe UI Light"/>
                <a:cs typeface="Segoe UI Light"/>
              </a:rPr>
              <a:t>Geo-replication has a set of their own DMVs: </a:t>
            </a:r>
            <a:r>
              <a:rPr lang="en-US" sz="800">
                <a:hlinkClick r:id="rId3"/>
              </a:rPr>
              <a:t>https://docs.microsoft.com/en-us/sql/relational-databases/system-dynamic-management-views/geo-replication-dynamic-management-views-and-functions-azure-sql-database?view=sql-server-ver15</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endParaRPr lang="en-US" sz="882" kern="1200">
              <a:solidFill>
                <a:schemeClr val="tx1"/>
              </a:solidFill>
              <a:latin typeface="Segoe UI Light" pitchFamily="34" charset="0"/>
              <a:ea typeface="+mn-ea"/>
              <a:cs typeface="+mn-cs"/>
            </a:endParaRPr>
          </a:p>
          <a:p>
            <a:endParaRPr lang="en-US" sz="882" kern="1200">
              <a:solidFill>
                <a:schemeClr val="tx1"/>
              </a:solidFill>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0740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10:28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8747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Anna</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10/20/2020 10:59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246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2 Person Desktop TR</a:t>
            </a:r>
          </a:p>
          <a:p>
            <a:endParaRPr lang="en-US"/>
          </a:p>
          <a:p>
            <a:r>
              <a:rPr lang="en-US"/>
              <a:t>Anna but ask Bob about the significance of what we’re doing here</a:t>
            </a:r>
          </a:p>
          <a:p>
            <a:endParaRPr lang="en-US"/>
          </a:p>
          <a:p>
            <a:r>
              <a:rPr lang="en-US" sz="1800">
                <a:solidFill>
                  <a:srgbClr val="171717"/>
                </a:solidFill>
                <a:effectLst/>
                <a:latin typeface="Segoe UI" panose="020B0502040204020203" pitchFamily="34" charset="0"/>
              </a:rPr>
              <a:t>By default, a full database backup is taken once a week, with log backups every 5-10 minutes, and differential backups every 12 hours. These backup files are stored in Azure Storage on read-access geo-redundant storage (RA-GRS). On an ongoing basis, the Azure SQL engineering team automatically tests the restore of automated databases backups of databases placed in logical servers and Elastic pools. For migrating to Azure SQL Managed Instance, an automatic initial backup with CHECKSUM of databases restored with the native RESTORE command or the Azure Database Migration Service is completed. Additionally, in Azure SQL Managed Instance, you can take a native COPY_ONLY backup and store it in Azure Blob storage.</a:t>
            </a:r>
            <a:endParaRPr lang="en-US"/>
          </a:p>
          <a:p>
            <a:endParaRPr lang="en-US"/>
          </a:p>
          <a:p>
            <a:r>
              <a:rPr lang="en-US"/>
              <a:t>Details for Backup Integrity Checks</a:t>
            </a:r>
          </a:p>
          <a:p>
            <a:endParaRPr lang="en-US"/>
          </a:p>
          <a:p>
            <a:r>
              <a:rPr lang="en-US" sz="882" b="0" i="0" kern="120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Restore to new database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You can deploy a new database also based on a backup</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Notes on LTR backups</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a:solidFill>
                  <a:schemeClr val="tx1"/>
                </a:solidFill>
                <a:effectLst/>
                <a:latin typeface="Segoe UI Light" pitchFamily="34" charset="0"/>
                <a:ea typeface="+mn-ea"/>
                <a:cs typeface="+mn-cs"/>
              </a:rPr>
              <a:t>LTR not supported on Hyperscale today</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Current limits for LTR of backups for Managed Instance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a:solidFill>
                  <a:schemeClr val="tx1"/>
                </a:solidFill>
                <a:effectLst/>
                <a:latin typeface="Segoe UI Light" pitchFamily="34" charset="0"/>
                <a:ea typeface="+mn-ea"/>
                <a:cs typeface="+mn-cs"/>
              </a:rPr>
              <a:t>Limited public preview</a:t>
            </a:r>
            <a:r>
              <a:rPr lang="en-US" sz="882" b="0" i="0" kern="120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a:solidFill>
                  <a:schemeClr val="tx1"/>
                </a:solidFill>
                <a:effectLst/>
                <a:latin typeface="Segoe UI Light" pitchFamily="34" charset="0"/>
                <a:ea typeface="+mn-ea"/>
                <a:cs typeface="+mn-cs"/>
                <a:hlinkClick r:id="rId3"/>
              </a:rPr>
              <a:t>PowerShell only</a:t>
            </a:r>
            <a:r>
              <a:rPr lang="en-US" sz="882" b="0" i="0" kern="120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a:solidFill>
                <a:schemeClr val="tx1"/>
              </a:solidFill>
              <a:effectLst/>
              <a:latin typeface="Segoe UI Light" pitchFamily="34" charset="0"/>
              <a:ea typeface="+mn-ea"/>
              <a:cs typeface="+mn-cs"/>
            </a:endParaRPr>
          </a:p>
          <a:p>
            <a:r>
              <a:rPr lang="en-US"/>
              <a:t>Restore deleted databases</a:t>
            </a:r>
          </a:p>
          <a:p>
            <a:endParaRPr lang="en-US"/>
          </a:p>
          <a:p>
            <a:r>
              <a:rPr lang="en-US"/>
              <a:t>You cannot restore a deletion of a logical server or managed instance. The portal only allows you to restore a deleted database back to the deletion time. You need </a:t>
            </a:r>
            <a:r>
              <a:rPr lang="en-US" err="1"/>
              <a:t>Powershell</a:t>
            </a:r>
            <a:r>
              <a:rPr lang="en-US"/>
              <a:t>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2:37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9255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a:p>
            <a:endParaRPr lang="en-US"/>
          </a:p>
          <a:p>
            <a:r>
              <a:rPr lang="en-US"/>
              <a:t>OFFLINE and EMERGENCY</a:t>
            </a:r>
          </a:p>
          <a:p>
            <a:endParaRPr lang="en-US"/>
          </a:p>
          <a:p>
            <a:r>
              <a:rPr lang="en-US"/>
              <a:t>These are not allowed but it shouldn’t matter anyway. OFFLINE doesn’t make sense since you can’t attach dbs. EMERGENCY is not allowed and you can’t do emergency mode repair</a:t>
            </a:r>
          </a:p>
          <a:p>
            <a:endParaRPr lang="en-US"/>
          </a:p>
          <a:p>
            <a:r>
              <a:rPr lang="en-US"/>
              <a:t>RESTRICTED_USER allowed for Azure SQL Databases but not MI. SINGLE_USER is also not allowed for DB and MI. I’m asking why MI doesn’t allow these.</a:t>
            </a:r>
          </a:p>
          <a:p>
            <a:endParaRPr lang="en-US"/>
          </a:p>
          <a:p>
            <a:r>
              <a:rPr lang="en-US"/>
              <a:t>DAC</a:t>
            </a:r>
          </a:p>
          <a:p>
            <a:endParaRPr lang="en-US"/>
          </a:p>
          <a:p>
            <a:r>
              <a:rPr lang="en-US"/>
              <a:t>I can get DAC to work for Azure SQL DB but only with </a:t>
            </a:r>
            <a:r>
              <a:rPr lang="en-US" err="1"/>
              <a:t>sqlcmd</a:t>
            </a:r>
            <a:r>
              <a:rPr lang="en-US"/>
              <a:t> and not SSMS. I cannot get it to work for MI. Looks like DAC listens on 11001 for MI so maybe I have to open up that port?</a:t>
            </a:r>
          </a:p>
          <a:p>
            <a:endParaRPr lang="en-US"/>
          </a:p>
          <a:p>
            <a:r>
              <a:rPr lang="en-US"/>
              <a:t>ADR</a:t>
            </a:r>
          </a:p>
          <a:p>
            <a:endParaRPr lang="en-US"/>
          </a:p>
          <a:p>
            <a:r>
              <a:rPr lang="en-US"/>
              <a:t>Users cannot disable ADR or we could not meet SLAs.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2:37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171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Emily</a:t>
            </a:r>
          </a:p>
          <a:p>
            <a:endParaRPr lang="en-US" dirty="0"/>
          </a:p>
          <a:p>
            <a:endParaRPr lang="en-US" dirty="0"/>
          </a:p>
          <a:p>
            <a:r>
              <a:rPr lang="en-US" dirty="0"/>
              <a:t>W</a:t>
            </a:r>
            <a:r>
              <a:rPr lang="en-US" sz="1200" dirty="0">
                <a:effectLst/>
                <a:latin typeface="Calibri" panose="020F0502020204030204" pitchFamily="34" charset="0"/>
                <a:ea typeface="Calibri" panose="020F0502020204030204" pitchFamily="34" charset="0"/>
                <a:cs typeface="Times New Roman" panose="02020603050405020304" pitchFamily="18" charset="0"/>
              </a:rPr>
              <a:t>hile high availability and disaster recovery are similar concepts, they actually target different scenarios. </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 goal of high availability is to have continuous availability of the database with resilience to local failures. This covers recovery from local hardware and software failures in an automated way that is transparent to the applications that use the database. On the other hand the goal of disaster recovery is to quickly recover the database from a failure to provide business continuity and protect the business by minimizing any data loss. </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Calibri" panose="020F0502020204030204" pitchFamily="34" charset="0"/>
                <a:ea typeface="Calibri" panose="020F0502020204030204" pitchFamily="34" charset="0"/>
                <a:cs typeface="Times New Roman" panose="02020603050405020304" pitchFamily="18" charset="0"/>
              </a:rPr>
              <a:t>The failovers have no disruption to the users and occur in millisecond or sub-millisecond time. The scope for high availability is hardware and software failures within a region. On the other hand disaster recover has longer time to failover since the scope is across regions for larger scale disruptions.</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Synchronous replication – </a:t>
            </a:r>
            <a:r>
              <a:rPr lang="en-US" b="0" i="0" dirty="0">
                <a:effectLst/>
                <a:latin typeface="Segoe UI" panose="020B0502040204020203" pitchFamily="34" charset="0"/>
              </a:rPr>
              <a:t>primary waits on making more changes until a majority of the secondaries respond. Helps prevent data loss since there is no lag between when the transaction commits and when it is replicated and thus primaries and secondaries are synchronized.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 Async primary keeps making changes without confirmation from secondaries. Work well for long distance synchronization.</a:t>
            </a: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b="0" dirty="0">
                <a:effectLst/>
                <a:latin typeface="Calibri" panose="020F0502020204030204" pitchFamily="34" charset="0"/>
                <a:ea typeface="Calibri" panose="020F0502020204030204" pitchFamily="34" charset="0"/>
                <a:cs typeface="Times New Roman" panose="02020603050405020304" pitchFamily="18" charset="0"/>
              </a:rPr>
              <a:t>HA is typically measured in percent of uptime for the service whereas </a:t>
            </a:r>
            <a:r>
              <a:rPr lang="en-US" sz="1200" b="0" dirty="0" err="1">
                <a:effectLst/>
                <a:latin typeface="Calibri" panose="020F0502020204030204" pitchFamily="34" charset="0"/>
                <a:ea typeface="Calibri" panose="020F0502020204030204" pitchFamily="34" charset="0"/>
                <a:cs typeface="Times New Roman" panose="02020603050405020304" pitchFamily="18" charset="0"/>
              </a:rPr>
              <a:t>Disastery</a:t>
            </a:r>
            <a:r>
              <a:rPr lang="en-US" sz="1200" b="0" dirty="0">
                <a:effectLst/>
                <a:latin typeface="Calibri" panose="020F0502020204030204" pitchFamily="34" charset="0"/>
                <a:ea typeface="Calibri" panose="020F0502020204030204" pitchFamily="34" charset="0"/>
                <a:cs typeface="Times New Roman" panose="02020603050405020304" pitchFamily="18" charset="0"/>
              </a:rPr>
              <a:t> recovery is measured by RPO and RTO. RPO is Recovery Point Objective which is essentially the amount of data loss from an outage</a:t>
            </a:r>
            <a:r>
              <a:rPr lang="en-US" sz="1200" dirty="0">
                <a:effectLst/>
                <a:latin typeface="Calibri" panose="020F0502020204030204" pitchFamily="34" charset="0"/>
                <a:ea typeface="Calibri" panose="020F0502020204030204" pitchFamily="34" charset="0"/>
                <a:cs typeface="Times New Roman" panose="02020603050405020304" pitchFamily="18" charset="0"/>
              </a:rPr>
              <a:t>. RTO Recovery Time objective amount of time to restart after an outage.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03B786-2A9D-4964-97B2-536631C41F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3685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Emily</a:t>
            </a:r>
          </a:p>
        </p:txBody>
      </p:sp>
      <p:sp>
        <p:nvSpPr>
          <p:cNvPr id="4" name="Slide Number Placeholder 3"/>
          <p:cNvSpPr>
            <a:spLocks noGrp="1"/>
          </p:cNvSpPr>
          <p:nvPr>
            <p:ph type="sldNum" sz="quarter" idx="5"/>
          </p:nvPr>
        </p:nvSpPr>
        <p:spPr/>
        <p:txBody>
          <a:bodyPr/>
          <a:lstStyle/>
          <a:p>
            <a:fld id="{2A03B786-2A9D-4964-97B2-536631C41FBA}" type="slidenum">
              <a:rPr lang="en-US" smtClean="0"/>
              <a:t>4</a:t>
            </a:fld>
            <a:endParaRPr lang="en-US"/>
          </a:p>
        </p:txBody>
      </p:sp>
    </p:spTree>
    <p:extLst>
      <p:ext uri="{BB962C8B-B14F-4D97-AF65-F5344CB8AC3E}">
        <p14:creationId xmlns:p14="http://schemas.microsoft.com/office/powerpoint/2010/main" val="819388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Anna to explain agenda and pass over to Emily</a:t>
            </a:r>
          </a:p>
          <a:p>
            <a:pPr marL="457200" marR="0" lvl="0" indent="-457200" algn="l" defTabSz="914367"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Intro – Anna – 2-3 min</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Overview – Emily - 10 min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200" dirty="0">
                <a:gradFill>
                  <a:gsLst>
                    <a:gs pos="2917">
                      <a:prstClr val="white"/>
                    </a:gs>
                    <a:gs pos="30000">
                      <a:prstClr val="white"/>
                    </a:gs>
                  </a:gsLst>
                  <a:lin ang="5400000" scaled="0"/>
                </a:gradFill>
                <a:latin typeface="Segoe UI"/>
              </a:rPr>
              <a:t>Local – Alain -15 min</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200" dirty="0">
                <a:gradFill>
                  <a:gsLst>
                    <a:gs pos="2917">
                      <a:prstClr val="white"/>
                    </a:gs>
                    <a:gs pos="30000">
                      <a:prstClr val="white"/>
                    </a:gs>
                  </a:gsLst>
                  <a:lin ang="5400000" scaled="0"/>
                </a:gradFill>
                <a:latin typeface="Segoe UI"/>
              </a:rPr>
              <a:t>Zone – Emily – 15 min</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200" dirty="0">
                <a:gradFill>
                  <a:gsLst>
                    <a:gs pos="2917">
                      <a:prstClr val="white"/>
                    </a:gs>
                    <a:gs pos="30000">
                      <a:prstClr val="white"/>
                    </a:gs>
                  </a:gsLst>
                  <a:lin ang="5400000" scaled="0"/>
                </a:gradFill>
                <a:latin typeface="Segoe UI"/>
              </a:rPr>
              <a:t>Geo – Anna – 10 min</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200" dirty="0">
                <a:gradFill>
                  <a:gsLst>
                    <a:gs pos="2917">
                      <a:prstClr val="white"/>
                    </a:gs>
                    <a:gs pos="30000">
                      <a:prstClr val="white"/>
                    </a:gs>
                  </a:gsLst>
                  <a:lin ang="5400000" scaled="0"/>
                </a:gradFill>
                <a:latin typeface="Segoe UI"/>
              </a:rPr>
              <a:t>Scenarios – 5 min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200" dirty="0">
                <a:gradFill>
                  <a:gsLst>
                    <a:gs pos="2917">
                      <a:prstClr val="white"/>
                    </a:gs>
                    <a:gs pos="30000">
                      <a:prstClr val="white"/>
                    </a:gs>
                  </a:gsLst>
                  <a:lin ang="5400000" scaled="0"/>
                </a:gradFill>
                <a:latin typeface="Segoe UI"/>
              </a:rPr>
              <a:t>Summary – Anna – 5 min</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10:22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Alain</a:t>
            </a:r>
          </a:p>
          <a:p>
            <a:endParaRPr lang="en-US" sz="900" b="0" dirty="0"/>
          </a:p>
          <a:p>
            <a:r>
              <a:rPr lang="en-US" sz="900" b="0" dirty="0"/>
              <a:t>Images from docs </a:t>
            </a:r>
            <a:r>
              <a:rPr lang="en-US" sz="900" dirty="0">
                <a:hlinkClick r:id="rId3"/>
              </a:rPr>
              <a:t>https://docs.microsoft.com/en-us/azure/sql-database/sql-database-high-availability</a:t>
            </a:r>
            <a:endParaRPr lang="en-US" sz="900" dirty="0"/>
          </a:p>
          <a:p>
            <a:endParaRPr lang="en-US" sz="900" b="0" dirty="0"/>
          </a:p>
          <a:p>
            <a:r>
              <a:rPr lang="en-US" sz="900" b="0" dirty="0"/>
              <a:t>Notes:</a:t>
            </a:r>
          </a:p>
          <a:p>
            <a:endParaRPr lang="en-US" sz="900" b="0" dirty="0"/>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Force failover using </a:t>
            </a:r>
            <a:r>
              <a:rPr lang="en-US" sz="2000" dirty="0" err="1">
                <a:gradFill>
                  <a:gsLst>
                    <a:gs pos="2917">
                      <a:schemeClr val="tx1"/>
                    </a:gs>
                    <a:gs pos="30000">
                      <a:schemeClr val="tx1"/>
                    </a:gs>
                  </a:gsLst>
                  <a:lin ang="5400000" scaled="0"/>
                </a:gradFill>
              </a:rPr>
              <a:t>Powershell</a:t>
            </a:r>
            <a:r>
              <a:rPr lang="en-US" sz="2000" dirty="0">
                <a:gradFill>
                  <a:gsLst>
                    <a:gs pos="2917">
                      <a:schemeClr val="tx1"/>
                    </a:gs>
                    <a:gs pos="30000">
                      <a:schemeClr val="tx1"/>
                    </a:gs>
                  </a:gsLst>
                  <a:lin ang="5400000" scaled="0"/>
                </a:gradFill>
              </a:rPr>
              <a:t> (see more at </a:t>
            </a:r>
            <a:r>
              <a:rPr lang="en-US" sz="2000" dirty="0">
                <a:hlinkClick r:id="rId4"/>
              </a:rPr>
              <a:t>https://docs.microsoft.com/en-us/powershell/module/az.sql/invoke-azsqldatabasefailover?view=azps-3.8.0</a:t>
            </a:r>
            <a:r>
              <a:rPr lang="en-US" sz="2000" dirty="0"/>
              <a:t>) or REST. There are limits on how often you can do this.</a:t>
            </a:r>
            <a:endParaRPr lang="en-US" sz="2000" dirty="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dirty="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dirty="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dirty="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dirty="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10:25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Alain</a:t>
            </a:r>
          </a:p>
          <a:p>
            <a:endParaRPr lang="en-US" sz="900" b="0" dirty="0"/>
          </a:p>
          <a:p>
            <a:r>
              <a:rPr lang="en-US" sz="900" b="0" dirty="0"/>
              <a:t>Image comes from </a:t>
            </a:r>
            <a:r>
              <a:rPr lang="en-US" sz="900" dirty="0">
                <a:hlinkClick r:id="rId3"/>
              </a:rPr>
              <a:t>https://docs.microsoft.com/en-us/azure/sql-database/sql-database-high-availability#premium-and-business-critical-service-tier-availability</a:t>
            </a:r>
            <a:endParaRPr lang="en-US" sz="900" dirty="0"/>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chemeClr val="accent3"/>
                </a:solidFill>
              </a:rPr>
              <a:t>Four replicas kept available</a:t>
            </a:r>
          </a:p>
          <a:p>
            <a:endParaRPr lang="en-US" sz="900" dirty="0"/>
          </a:p>
          <a:p>
            <a:r>
              <a:rPr lang="en-US" sz="900" dirty="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dirty="0"/>
          </a:p>
          <a:p>
            <a:r>
              <a:rPr lang="en-US" sz="900" b="0" dirty="0"/>
              <a:t>This is a big difference from default configuration of AGs with SQL Server</a:t>
            </a:r>
          </a:p>
          <a:p>
            <a:endParaRPr lang="en-US" sz="900"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solidFill>
                <a:schemeClr val="accent3"/>
              </a:solidFill>
            </a:endParaRPr>
          </a:p>
          <a:p>
            <a:r>
              <a:rPr lang="en-US" sz="882" b="0" i="0" kern="1200" dirty="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dirty="0"/>
          </a:p>
          <a:p>
            <a:endParaRPr lang="en-US" sz="900" b="0" dirty="0"/>
          </a:p>
          <a:p>
            <a:r>
              <a:rPr lang="en-US" sz="900" b="0" dirty="0"/>
              <a:t>Read more about read scale out at </a:t>
            </a:r>
            <a:r>
              <a:rPr lang="en-US" sz="900" dirty="0">
                <a:hlinkClick r:id="rId4"/>
              </a:rPr>
              <a:t>https://docs.microsoft.com/en-us/azure/sql-database/sql-database-read-scale-out</a:t>
            </a:r>
            <a:endParaRPr lang="en-US" sz="900" dirty="0"/>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gradFill>
                  <a:gsLst>
                    <a:gs pos="2917">
                      <a:schemeClr val="tx1"/>
                    </a:gs>
                    <a:gs pos="30000">
                      <a:schemeClr val="tx1"/>
                    </a:gs>
                  </a:gsLst>
                  <a:lin ang="5400000" scaled="0"/>
                </a:gradFill>
              </a:rPr>
              <a:t>Force failover using </a:t>
            </a:r>
            <a:r>
              <a:rPr lang="en-US" sz="900" dirty="0" err="1">
                <a:gradFill>
                  <a:gsLst>
                    <a:gs pos="2917">
                      <a:schemeClr val="tx1"/>
                    </a:gs>
                    <a:gs pos="30000">
                      <a:schemeClr val="tx1"/>
                    </a:gs>
                  </a:gsLst>
                  <a:lin ang="5400000" scaled="0"/>
                </a:gradFill>
              </a:rPr>
              <a:t>Powershell</a:t>
            </a:r>
            <a:r>
              <a:rPr lang="en-US" sz="900" dirty="0">
                <a:gradFill>
                  <a:gsLst>
                    <a:gs pos="2917">
                      <a:schemeClr val="tx1"/>
                    </a:gs>
                    <a:gs pos="30000">
                      <a:schemeClr val="tx1"/>
                    </a:gs>
                  </a:gsLst>
                  <a:lin ang="5400000" scaled="0"/>
                </a:gradFill>
              </a:rPr>
              <a:t> (see more at </a:t>
            </a:r>
            <a:r>
              <a:rPr lang="en-US" sz="900" dirty="0">
                <a:hlinkClick r:id="rId5"/>
              </a:rPr>
              <a:t>https://docs.microsoft.com/en-us/powershell/module/az.sql/invoke-azsqldatabasefailover?view=azps-3.8.0</a:t>
            </a:r>
            <a:r>
              <a:rPr lang="en-US" sz="900" dirty="0"/>
              <a:t>) or REST. There are limits on how often you can do this.</a:t>
            </a:r>
            <a:endParaRPr lang="en-US" sz="900" dirty="0">
              <a:gradFill>
                <a:gsLst>
                  <a:gs pos="2917">
                    <a:schemeClr val="tx1"/>
                  </a:gs>
                  <a:gs pos="30000">
                    <a:schemeClr val="tx1"/>
                  </a:gs>
                </a:gsLst>
                <a:lin ang="5400000" scaled="0"/>
              </a:gradFill>
            </a:endParaRPr>
          </a:p>
          <a:p>
            <a:endParaRPr lang="en-US" sz="900" dirty="0"/>
          </a:p>
          <a:p>
            <a:r>
              <a:rPr lang="en-US" sz="900" dirty="0"/>
              <a:t>Important note about read replicas</a:t>
            </a:r>
          </a:p>
          <a:p>
            <a:endParaRPr lang="en-US" sz="900" dirty="0"/>
          </a:p>
          <a:p>
            <a:r>
              <a:rPr lang="en-US" sz="882" b="0" i="0" kern="1200" dirty="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dirty="0"/>
          </a:p>
          <a:p>
            <a:endParaRPr lang="en-US" sz="900" dirty="0"/>
          </a:p>
          <a:p>
            <a:endParaRPr lang="en-US" sz="900" dirty="0"/>
          </a:p>
          <a:p>
            <a:endParaRPr lang="en-US" sz="900" b="0" dirty="0"/>
          </a:p>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10:25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Anna</a:t>
            </a:r>
          </a:p>
          <a:p>
            <a:endParaRPr lang="en-US">
              <a:hlinkClick r:id="rId3"/>
            </a:endParaRPr>
          </a:p>
          <a:p>
            <a:r>
              <a:rPr lang="en-US">
                <a:hlinkClick r:id="rId3"/>
              </a:rPr>
              <a:t>https://github.com/microsoft/sqlworkshops-azuresqlworkshop/blob/master/azuresqlworkshop/05-Availability/basic-ha/basic-ha.ipynb</a:t>
            </a:r>
            <a:endParaRPr lang="en-US"/>
          </a:p>
          <a:p>
            <a:r>
              <a:rPr lang="en-US"/>
              <a:t>Need to have a BC and GP database deployed in order to do side by side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10:22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1783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Alain</a:t>
            </a:r>
          </a:p>
          <a:p>
            <a:endParaRPr lang="en-US"/>
          </a:p>
          <a:p>
            <a:r>
              <a:rPr lang="en-US"/>
              <a:t>Image from </a:t>
            </a:r>
            <a:r>
              <a:rPr lang="en-US">
                <a:hlinkClick r:id="rId3"/>
              </a:rPr>
              <a:t>https://docs.microsoft.com/en-us/azure/sql-database/sql-database-service-tier-hyperscale#distributed-functions-architecture</a:t>
            </a:r>
            <a:endParaRPr lang="en-US"/>
          </a:p>
          <a:p>
            <a:endParaRPr lang="en-US"/>
          </a:p>
          <a:p>
            <a:r>
              <a:rPr lang="en-US"/>
              <a:t>Log Service feeds replicas. Transactions can commit when the log service hardens changes to the Landing Zone. The consumption of changes by a Secondary Compute replica is not required for commit</a:t>
            </a:r>
          </a:p>
          <a:p>
            <a:endParaRPr lang="en-US"/>
          </a:p>
          <a:p>
            <a:r>
              <a:rPr lang="en-US"/>
              <a:t>This technology does not use Always On Availability Groups but does you log records to feed changes to secondary replicas</a:t>
            </a:r>
          </a:p>
          <a:p>
            <a:endParaRPr lang="en-US"/>
          </a:p>
          <a:p>
            <a:r>
              <a:rPr lang="en-US"/>
              <a:t>Recovery time depends on existence of replicas</a:t>
            </a:r>
          </a:p>
          <a:p>
            <a:endParaRPr lang="en-US"/>
          </a:p>
          <a:p>
            <a:r>
              <a:rPr lang="en-US"/>
              <a:t>You are not required to have replicas for Hyperscale. If a replica does not exist, HA is still possible but it behaves more like General Purpose since a new primary replica must be deployed.</a:t>
            </a:r>
          </a:p>
          <a:p>
            <a:endParaRPr lang="en-US"/>
          </a:p>
          <a:p>
            <a:r>
              <a:rPr lang="en-US"/>
              <a:t>Backup/Restore snapshots</a:t>
            </a:r>
          </a:p>
          <a:p>
            <a:endParaRPr lang="en-US"/>
          </a:p>
          <a:p>
            <a:r>
              <a:rPr lang="en-US"/>
              <a:t>Hyperscale data files are on Azure Storage and since we have levels of “caching” we can use snapshots to quickly backup and restore a database even if the size is large.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40.xml"/><Relationship Id="rId4" Type="http://schemas.openxmlformats.org/officeDocument/2006/relationships/image" Target="../media/image3.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5.xml"/><Relationship Id="rId1" Type="http://schemas.openxmlformats.org/officeDocument/2006/relationships/tags" Target="../tags/tag41.xml"/><Relationship Id="rId4" Type="http://schemas.openxmlformats.org/officeDocument/2006/relationships/image" Target="../media/image3.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5.xml"/><Relationship Id="rId1" Type="http://schemas.openxmlformats.org/officeDocument/2006/relationships/tags" Target="../tags/tag42.xml"/><Relationship Id="rId4" Type="http://schemas.openxmlformats.org/officeDocument/2006/relationships/image" Target="../media/image6.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5.xml"/><Relationship Id="rId1" Type="http://schemas.openxmlformats.org/officeDocument/2006/relationships/tags" Target="../tags/tag43.xml"/><Relationship Id="rId4" Type="http://schemas.openxmlformats.org/officeDocument/2006/relationships/image" Target="../media/image6.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4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4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46.xml"/><Relationship Id="rId4" Type="http://schemas.openxmlformats.org/officeDocument/2006/relationships/image" Target="../media/image2.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5.xml"/><Relationship Id="rId1" Type="http://schemas.openxmlformats.org/officeDocument/2006/relationships/tags" Target="../tags/tag47.xml"/><Relationship Id="rId5" Type="http://schemas.openxmlformats.org/officeDocument/2006/relationships/image" Target="../media/image4.jpeg"/><Relationship Id="rId4" Type="http://schemas.openxmlformats.org/officeDocument/2006/relationships/image" Target="../media/image8.png"/></Relationships>
</file>

<file path=ppt/slideLayouts/_rels/slideLayout15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48.xml"/></Relationships>
</file>

<file path=ppt/slideLayouts/_rels/slideLayout15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49.xml"/></Relationships>
</file>

<file path=ppt/slideLayouts/_rels/slideLayout15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0.xml"/></Relationships>
</file>

<file path=ppt/slideLayouts/_rels/slideLayout15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1.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2.xml"/></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3.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5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5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57.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8.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9.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0.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1.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2.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3.xml"/></Relationships>
</file>

<file path=ppt/slideLayouts/_rels/slideLayout16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4.xml"/></Relationships>
</file>

<file path=ppt/slideLayouts/_rels/slideLayout16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6.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7.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69.xml"/><Relationship Id="rId4" Type="http://schemas.openxmlformats.org/officeDocument/2006/relationships/image" Target="../media/image3.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7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71.xml"/></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2.xml"/></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7.xml"/><Relationship Id="rId1" Type="http://schemas.openxmlformats.org/officeDocument/2006/relationships/tags" Target="../tags/tag7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7.xml"/><Relationship Id="rId1" Type="http://schemas.openxmlformats.org/officeDocument/2006/relationships/tags" Target="../tags/tag75.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0.xml"/><Relationship Id="rId1" Type="http://schemas.openxmlformats.org/officeDocument/2006/relationships/tags" Target="../tags/tag7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0.xml"/><Relationship Id="rId1" Type="http://schemas.openxmlformats.org/officeDocument/2006/relationships/tags" Target="../tags/tag7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jpe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4.jpeg"/><Relationship Id="rId4"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18" Type="http://schemas.openxmlformats.org/officeDocument/2006/relationships/image" Target="../media/image43.png"/><Relationship Id="rId3" Type="http://schemas.openxmlformats.org/officeDocument/2006/relationships/image" Target="../media/image28.svg"/><Relationship Id="rId21" Type="http://schemas.openxmlformats.org/officeDocument/2006/relationships/image" Target="../media/image46.svg"/><Relationship Id="rId7" Type="http://schemas.openxmlformats.org/officeDocument/2006/relationships/image" Target="../media/image32.svg"/><Relationship Id="rId12" Type="http://schemas.openxmlformats.org/officeDocument/2006/relationships/image" Target="../media/image37.png"/><Relationship Id="rId17" Type="http://schemas.openxmlformats.org/officeDocument/2006/relationships/image" Target="../media/image42.svg"/><Relationship Id="rId2" Type="http://schemas.openxmlformats.org/officeDocument/2006/relationships/image" Target="../media/image27.png"/><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Master" Target="../slideMasters/slideMaster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5" Type="http://schemas.openxmlformats.org/officeDocument/2006/relationships/image" Target="../media/image40.svg"/><Relationship Id="rId10" Type="http://schemas.openxmlformats.org/officeDocument/2006/relationships/image" Target="../media/image35.png"/><Relationship Id="rId19" Type="http://schemas.openxmlformats.org/officeDocument/2006/relationships/image" Target="../media/image44.sv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3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600905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203369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ttom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DA2E0E2F-AF7B-4B32-ADD9-C64065CAB8C5}"/>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2278997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Top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829C3B1-5FD6-43C8-A4A9-A447146C50A6}"/>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6220459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8378E22D-46BB-4CDE-A2D2-C7EEFF01B67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156781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ree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62F75F5A-9513-419B-A43A-C84D8DB0EE09}"/>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835746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our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1F433AF-BBB7-4B77-BA84-F53F071A622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7414087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ix photo content">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AA898FA5-4139-4CD9-975B-D14D3DA92592}"/>
              </a:ext>
            </a:extLst>
          </p:cNvPr>
          <p:cNvSpPr>
            <a:spLocks noGrp="1"/>
          </p:cNvSpPr>
          <p:nvPr>
            <p:ph type="body" sz="quarter" idx="16"/>
          </p:nvPr>
        </p:nvSpPr>
        <p:spPr>
          <a:xfrm>
            <a:off x="584198" y="3297907"/>
            <a:ext cx="3469069" cy="246221"/>
          </a:xfrm>
        </p:spPr>
        <p:txBody>
          <a:bodyPr/>
          <a:lstStyle>
            <a:lvl1pPr marL="0" indent="0" algn="l">
              <a:spcBef>
                <a:spcPts val="0"/>
              </a:spcBef>
              <a:buNone/>
              <a:defRPr sz="16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71135C8-C715-4906-B9D0-920B6505AAC0}"/>
              </a:ext>
            </a:extLst>
          </p:cNvPr>
          <p:cNvSpPr>
            <a:spLocks noGrp="1"/>
          </p:cNvSpPr>
          <p:nvPr>
            <p:ph type="pic" sz="quarter" idx="13" hasCustomPrompt="1"/>
          </p:nvPr>
        </p:nvSpPr>
        <p:spPr bwMode="gray">
          <a:xfrm>
            <a:off x="588262"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6" name="Title 7">
            <a:extLst>
              <a:ext uri="{FF2B5EF4-FFF2-40B4-BE49-F238E27FC236}">
                <a16:creationId xmlns:a16="http://schemas.microsoft.com/office/drawing/2014/main" id="{1068B44D-FDE0-4AAB-9472-EBE40B99A18B}"/>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A173FD7-9C0C-401C-977F-E3600A1009CF}"/>
              </a:ext>
            </a:extLst>
          </p:cNvPr>
          <p:cNvSpPr>
            <a:spLocks noGrp="1"/>
          </p:cNvSpPr>
          <p:nvPr>
            <p:ph type="body" sz="quarter" idx="17"/>
          </p:nvPr>
        </p:nvSpPr>
        <p:spPr>
          <a:xfrm>
            <a:off x="4358386" y="3297907"/>
            <a:ext cx="3469069" cy="246221"/>
          </a:xfrm>
        </p:spPr>
        <p:txBody>
          <a:bodyPr/>
          <a:lstStyle>
            <a:lvl1pPr marL="0" indent="0" algn="l">
              <a:spcBef>
                <a:spcPts val="0"/>
              </a:spcBef>
              <a:buNone/>
              <a:defRPr sz="16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782D12B8-D39B-4BF3-8687-A1BE9D489877}"/>
              </a:ext>
            </a:extLst>
          </p:cNvPr>
          <p:cNvSpPr>
            <a:spLocks noGrp="1"/>
          </p:cNvSpPr>
          <p:nvPr>
            <p:ph type="pic" sz="quarter" idx="18" hasCustomPrompt="1"/>
          </p:nvPr>
        </p:nvSpPr>
        <p:spPr bwMode="gray">
          <a:xfrm>
            <a:off x="4362450"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9" name="Text Placeholder 3">
            <a:extLst>
              <a:ext uri="{FF2B5EF4-FFF2-40B4-BE49-F238E27FC236}">
                <a16:creationId xmlns:a16="http://schemas.microsoft.com/office/drawing/2014/main" id="{5136DE26-84AC-47E6-8C58-BABB89061091}"/>
              </a:ext>
            </a:extLst>
          </p:cNvPr>
          <p:cNvSpPr>
            <a:spLocks noGrp="1"/>
          </p:cNvSpPr>
          <p:nvPr>
            <p:ph type="body" sz="quarter" idx="19"/>
          </p:nvPr>
        </p:nvSpPr>
        <p:spPr>
          <a:xfrm>
            <a:off x="8128510" y="3297907"/>
            <a:ext cx="3469069" cy="246221"/>
          </a:xfrm>
        </p:spPr>
        <p:txBody>
          <a:bodyPr/>
          <a:lstStyle>
            <a:lvl1pPr marL="0" indent="0" algn="l">
              <a:spcBef>
                <a:spcPts val="0"/>
              </a:spcBef>
              <a:buNone/>
              <a:defRPr sz="16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7B88FB03-AFEE-43C0-B307-386FD4191CEA}"/>
              </a:ext>
            </a:extLst>
          </p:cNvPr>
          <p:cNvSpPr>
            <a:spLocks noGrp="1"/>
          </p:cNvSpPr>
          <p:nvPr>
            <p:ph type="pic" sz="quarter" idx="20" hasCustomPrompt="1"/>
          </p:nvPr>
        </p:nvSpPr>
        <p:spPr bwMode="gray">
          <a:xfrm>
            <a:off x="8132574"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A6910918-77C3-4CB0-B84F-86F28F5496E1}"/>
              </a:ext>
            </a:extLst>
          </p:cNvPr>
          <p:cNvSpPr>
            <a:spLocks noGrp="1"/>
          </p:cNvSpPr>
          <p:nvPr>
            <p:ph type="body" sz="quarter" idx="21"/>
          </p:nvPr>
        </p:nvSpPr>
        <p:spPr>
          <a:xfrm>
            <a:off x="584198" y="6018372"/>
            <a:ext cx="3469069" cy="246221"/>
          </a:xfrm>
        </p:spPr>
        <p:txBody>
          <a:bodyPr/>
          <a:lstStyle>
            <a:lvl1pPr marL="0" indent="0" algn="l">
              <a:spcBef>
                <a:spcPts val="0"/>
              </a:spcBef>
              <a:buNone/>
              <a:defRPr sz="16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1D689E5C-AD5E-4A91-87A6-E55AA726DDE6}"/>
              </a:ext>
            </a:extLst>
          </p:cNvPr>
          <p:cNvSpPr>
            <a:spLocks noGrp="1"/>
          </p:cNvSpPr>
          <p:nvPr>
            <p:ph type="pic" sz="quarter" idx="22" hasCustomPrompt="1"/>
          </p:nvPr>
        </p:nvSpPr>
        <p:spPr bwMode="gray">
          <a:xfrm>
            <a:off x="588262"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3" name="Text Placeholder 3">
            <a:extLst>
              <a:ext uri="{FF2B5EF4-FFF2-40B4-BE49-F238E27FC236}">
                <a16:creationId xmlns:a16="http://schemas.microsoft.com/office/drawing/2014/main" id="{633DBE78-A931-4D22-8064-1F41CEC37F96}"/>
              </a:ext>
            </a:extLst>
          </p:cNvPr>
          <p:cNvSpPr>
            <a:spLocks noGrp="1"/>
          </p:cNvSpPr>
          <p:nvPr>
            <p:ph type="body" sz="quarter" idx="23"/>
          </p:nvPr>
        </p:nvSpPr>
        <p:spPr>
          <a:xfrm>
            <a:off x="4358386" y="6018372"/>
            <a:ext cx="3469069" cy="246221"/>
          </a:xfrm>
        </p:spPr>
        <p:txBody>
          <a:bodyPr/>
          <a:lstStyle>
            <a:lvl1pPr marL="0" indent="0" algn="l">
              <a:spcBef>
                <a:spcPts val="0"/>
              </a:spcBef>
              <a:buNone/>
              <a:defRPr sz="1600"/>
            </a:lvl1pPr>
          </a:lstStyle>
          <a:p>
            <a:pPr lvl="0"/>
            <a:r>
              <a:rPr lang="en-US"/>
              <a:t>Click to edit Master text styles</a:t>
            </a:r>
          </a:p>
        </p:txBody>
      </p:sp>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EFD0E6C4-D2B8-43AC-82C6-9274C0DEF90B}"/>
              </a:ext>
            </a:extLst>
          </p:cNvPr>
          <p:cNvSpPr>
            <a:spLocks noGrp="1"/>
          </p:cNvSpPr>
          <p:nvPr>
            <p:ph type="pic" sz="quarter" idx="24" hasCustomPrompt="1"/>
          </p:nvPr>
        </p:nvSpPr>
        <p:spPr bwMode="gray">
          <a:xfrm>
            <a:off x="4362450"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5" name="Text Placeholder 3">
            <a:extLst>
              <a:ext uri="{FF2B5EF4-FFF2-40B4-BE49-F238E27FC236}">
                <a16:creationId xmlns:a16="http://schemas.microsoft.com/office/drawing/2014/main" id="{4BB6EBFA-9280-4898-8136-05F02689B792}"/>
              </a:ext>
            </a:extLst>
          </p:cNvPr>
          <p:cNvSpPr>
            <a:spLocks noGrp="1"/>
          </p:cNvSpPr>
          <p:nvPr>
            <p:ph type="body" sz="quarter" idx="25"/>
          </p:nvPr>
        </p:nvSpPr>
        <p:spPr>
          <a:xfrm>
            <a:off x="8128510" y="6018372"/>
            <a:ext cx="3469069" cy="246221"/>
          </a:xfrm>
        </p:spPr>
        <p:txBody>
          <a:bodyPr/>
          <a:lstStyle>
            <a:lvl1pPr marL="0" indent="0" algn="l">
              <a:spcBef>
                <a:spcPts val="0"/>
              </a:spcBef>
              <a:buNone/>
              <a:defRPr sz="1600"/>
            </a:lvl1pPr>
          </a:lstStyle>
          <a:p>
            <a:pPr lvl="0"/>
            <a:r>
              <a:rPr lang="en-US"/>
              <a:t>Click to edit Master text styles</a:t>
            </a:r>
          </a:p>
        </p:txBody>
      </p:sp>
      <p:sp>
        <p:nvSpPr>
          <p:cNvPr id="26" name="Picture Placeholder" descr="This photo is a 'placeholder' only. Drag or drop your photo here, or click and tap the center to insert a photo.">
            <a:extLst>
              <a:ext uri="{FF2B5EF4-FFF2-40B4-BE49-F238E27FC236}">
                <a16:creationId xmlns:a16="http://schemas.microsoft.com/office/drawing/2014/main" id="{CA962D04-57E2-4BB5-8BA7-38F1F8D7CEEB}"/>
              </a:ext>
            </a:extLst>
          </p:cNvPr>
          <p:cNvSpPr>
            <a:spLocks noGrp="1"/>
          </p:cNvSpPr>
          <p:nvPr>
            <p:ph type="pic" sz="quarter" idx="26" hasCustomPrompt="1"/>
          </p:nvPr>
        </p:nvSpPr>
        <p:spPr bwMode="gray">
          <a:xfrm>
            <a:off x="8132574"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7" name="TextBox 26">
            <a:extLst>
              <a:ext uri="{FF2B5EF4-FFF2-40B4-BE49-F238E27FC236}">
                <a16:creationId xmlns:a16="http://schemas.microsoft.com/office/drawing/2014/main" id="{69D13E91-C0D3-4150-9C42-87C58EAA500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529619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2448">
          <p15:clr>
            <a:srgbClr val="5ACBF0"/>
          </p15:clr>
        </p15:guide>
        <p15:guide id="9" pos="512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1436688"/>
            <a:ext cx="3494088" cy="4832350"/>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FCE0B57E-CAD9-49D5-AAF1-B38127453930}"/>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420984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Dark blue) -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accent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77A10BC-66FD-4606-A25B-7FF82EDF170C}"/>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4057105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White) -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382336-8312-4A74-994C-BBC0184437B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5" name="TextBox 4">
            <a:extLst>
              <a:ext uri="{FF2B5EF4-FFF2-40B4-BE49-F238E27FC236}">
                <a16:creationId xmlns:a16="http://schemas.microsoft.com/office/drawing/2014/main" id="{4D72C4E2-E278-41FD-9A00-225598112ECE}"/>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969709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Gray) - Cont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2888503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64386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Gray title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78762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573279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573279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573279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573279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573279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p:ph type="body" sz="quarter" idx="11"/>
          </p:nvPr>
        </p:nvSpPr>
        <p:spPr>
          <a:xfrm>
            <a:off x="678762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p:ph type="body" sz="quarter" idx="12"/>
          </p:nvPr>
        </p:nvSpPr>
        <p:spPr>
          <a:xfrm>
            <a:off x="678762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p:ph type="body" sz="quarter" idx="13"/>
          </p:nvPr>
        </p:nvSpPr>
        <p:spPr>
          <a:xfrm>
            <a:off x="678762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p:ph type="body" sz="quarter" idx="14"/>
          </p:nvPr>
        </p:nvSpPr>
        <p:spPr>
          <a:xfrm>
            <a:off x="678762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997043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plit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737715-EFA0-4044-B14B-C86ADE3789F4}"/>
              </a:ext>
              <a:ext uri="{C183D7F6-B498-43B3-948B-1728B52AA6E4}">
                <adec:decorative xmlns:adec="http://schemas.microsoft.com/office/drawing/2017/decorative" val="1"/>
              </a:ext>
            </a:extLst>
          </p:cNvPr>
          <p:cNvSpPr/>
          <p:nvPr/>
        </p:nvSpPr>
        <p:spPr bwMode="blackWhite">
          <a:xfrm>
            <a:off x="0" y="0"/>
            <a:ext cx="60960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6BF09AD-256C-4936-AE70-97DE6263A6AB}"/>
              </a:ext>
              <a:ext uri="{C183D7F6-B498-43B3-948B-1728B52AA6E4}">
                <adec:decorative xmlns:adec="http://schemas.microsoft.com/office/drawing/2017/decorative" val="1"/>
              </a:ext>
            </a:extLst>
          </p:cNvPr>
          <p:cNvSpPr/>
          <p:nvPr/>
        </p:nvSpPr>
        <p:spPr bwMode="blackWhite">
          <a:xfrm>
            <a:off x="6096000" y="0"/>
            <a:ext cx="60960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itle 2">
            <a:extLst>
              <a:ext uri="{FF2B5EF4-FFF2-40B4-BE49-F238E27FC236}">
                <a16:creationId xmlns:a16="http://schemas.microsoft.com/office/drawing/2014/main" id="{869A0AB1-6BB3-426F-95C2-2312D294D230}"/>
              </a:ext>
            </a:extLst>
          </p:cNvPr>
          <p:cNvSpPr>
            <a:spLocks noGrp="1"/>
          </p:cNvSpPr>
          <p:nvPr>
            <p:ph type="title"/>
          </p:nvPr>
        </p:nvSpPr>
        <p:spPr>
          <a:xfrm>
            <a:off x="588264" y="3244334"/>
            <a:ext cx="4593336" cy="369332"/>
          </a:xfrm>
        </p:spPr>
        <p:txBody>
          <a:bodyPr anchor="ctr" anchorCtr="0"/>
          <a:lstStyle>
            <a:lvl1pPr>
              <a:defRPr sz="2400"/>
            </a:lvl1pPr>
          </a:lstStyle>
          <a:p>
            <a:r>
              <a:rPr lang="en-US"/>
              <a:t>Click to edit Master title style</a:t>
            </a:r>
          </a:p>
        </p:txBody>
      </p:sp>
      <p:sp>
        <p:nvSpPr>
          <p:cNvPr id="12" name="Title 2">
            <a:extLst>
              <a:ext uri="{FF2B5EF4-FFF2-40B4-BE49-F238E27FC236}">
                <a16:creationId xmlns:a16="http://schemas.microsoft.com/office/drawing/2014/main" id="{DCF6396D-67B6-4D04-9611-73F20A4963F7}"/>
              </a:ext>
            </a:extLst>
          </p:cNvPr>
          <p:cNvSpPr txBox="1">
            <a:spLocks/>
          </p:cNvSpPr>
          <p:nvPr/>
        </p:nvSpPr>
        <p:spPr>
          <a:xfrm>
            <a:off x="6684264" y="3244334"/>
            <a:ext cx="4593336" cy="369332"/>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sz="2400"/>
              <a:t>Click to edit Master title style</a:t>
            </a:r>
          </a:p>
        </p:txBody>
      </p:sp>
      <p:sp>
        <p:nvSpPr>
          <p:cNvPr id="14" name="TextBox 13">
            <a:extLst>
              <a:ext uri="{FF2B5EF4-FFF2-40B4-BE49-F238E27FC236}">
                <a16:creationId xmlns:a16="http://schemas.microsoft.com/office/drawing/2014/main" id="{F691E081-F473-4023-A819-598B37820B08}"/>
              </a:ext>
            </a:extLst>
          </p:cNvPr>
          <p:cNvSpPr txBox="1"/>
          <p:nvPr/>
        </p:nvSpPr>
        <p:spPr>
          <a:xfrm>
            <a:off x="588264"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9778479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mp; Right side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10B715-8602-489B-BF0F-5C5C889DA65E}"/>
              </a:ext>
              <a:ext uri="{C183D7F6-B498-43B3-948B-1728B52AA6E4}">
                <adec:decorative xmlns:adec="http://schemas.microsoft.com/office/drawing/2017/decorative" val="1"/>
              </a:ext>
            </a:extLst>
          </p:cNvPr>
          <p:cNvSpPr/>
          <p:nvPr/>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058160"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200650" y="585788"/>
            <a:ext cx="6406642" cy="5683248"/>
          </a:xfrm>
        </p:spPr>
        <p:txBody>
          <a:bodyPr anchor="ctr" anchorCtr="0">
            <a:normAutofit/>
          </a:bodyPr>
          <a:lstStyle>
            <a:lvl1pPr marL="274320" indent="-274320">
              <a:spcAft>
                <a:spcPts val="1200"/>
              </a:spcAft>
              <a:buClr>
                <a:schemeClr val="tx1">
                  <a:lumMod val="50000"/>
                  <a:lumOff val="50000"/>
                </a:schemeClr>
              </a:buClr>
              <a:buSzPct val="100000"/>
              <a:buFont typeface="Arial" panose="020B0604020202020204" pitchFamily="34" charset="0"/>
              <a:buChar char="•"/>
              <a:defRPr sz="2400"/>
            </a:lvl1pPr>
            <a:lvl2pPr marL="228600" indent="0">
              <a:buNone/>
              <a:defRPr/>
            </a:lvl2pPr>
          </a:lstStyle>
          <a:p>
            <a:pPr lvl="0"/>
            <a:r>
              <a:rPr lang="en-US"/>
              <a:t>Click to edit Master text styles</a:t>
            </a:r>
          </a:p>
        </p:txBody>
      </p:sp>
      <p:sp>
        <p:nvSpPr>
          <p:cNvPr id="8" name="TextBox 7">
            <a:extLst>
              <a:ext uri="{FF2B5EF4-FFF2-40B4-BE49-F238E27FC236}">
                <a16:creationId xmlns:a16="http://schemas.microsoft.com/office/drawing/2014/main" id="{0BE058B9-ABA0-4FF5-808D-DD05C531B05D}"/>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01730362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mp; 2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p:nvSpPr>
        <p:spPr bwMode="blackWhite">
          <a:xfrm>
            <a:off x="4939791" y="60059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100488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33522EF1-5068-4025-B51A-18B6E0279C4B}"/>
              </a:ext>
              <a:ext uri="{C183D7F6-B498-43B3-948B-1728B52AA6E4}">
                <adec:decorative xmlns:adec="http://schemas.microsoft.com/office/drawing/2017/decorative" val="1"/>
              </a:ext>
            </a:extLst>
          </p:cNvPr>
          <p:cNvSpPr/>
          <p:nvPr/>
        </p:nvSpPr>
        <p:spPr bwMode="blackWhite">
          <a:xfrm>
            <a:off x="4939791" y="350996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07D3AB2-2906-44B4-9ABE-DBBCA25522D8}"/>
              </a:ext>
            </a:extLst>
          </p:cNvPr>
          <p:cNvSpPr>
            <a:spLocks noGrp="1"/>
          </p:cNvSpPr>
          <p:nvPr>
            <p:ph type="body" sz="quarter" idx="11"/>
          </p:nvPr>
        </p:nvSpPr>
        <p:spPr>
          <a:xfrm>
            <a:off x="5449996" y="391425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TextBox 8">
            <a:extLst>
              <a:ext uri="{FF2B5EF4-FFF2-40B4-BE49-F238E27FC236}">
                <a16:creationId xmlns:a16="http://schemas.microsoft.com/office/drawing/2014/main" id="{A2528D81-E4AD-44AE-96DE-26DEA27A13A1}"/>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70629117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5983F165-0588-4652-9212-43123AB68DFD}"/>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7637385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mp; 4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p:nvSpPr>
        <p:spPr bwMode="blackWhite">
          <a:xfrm>
            <a:off x="4939791" y="58578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5875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p:nvSpPr>
        <p:spPr bwMode="blackWhite">
          <a:xfrm>
            <a:off x="4939791" y="2061661"/>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334628"/>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p:nvSpPr>
        <p:spPr bwMode="blackWhite">
          <a:xfrm>
            <a:off x="4939791" y="501340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528637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3" name="Rectangle 12">
            <a:extLst>
              <a:ext uri="{FF2B5EF4-FFF2-40B4-BE49-F238E27FC236}">
                <a16:creationId xmlns:a16="http://schemas.microsoft.com/office/drawing/2014/main" id="{23A96E80-2AAC-44BF-8183-F8BAD1A04DA7}"/>
              </a:ext>
              <a:ext uri="{C183D7F6-B498-43B3-948B-1728B52AA6E4}">
                <adec:decorative xmlns:adec="http://schemas.microsoft.com/office/drawing/2017/decorative" val="1"/>
              </a:ext>
            </a:extLst>
          </p:cNvPr>
          <p:cNvSpPr/>
          <p:nvPr/>
        </p:nvSpPr>
        <p:spPr bwMode="blackWhite">
          <a:xfrm>
            <a:off x="4939791" y="3537534"/>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6">
            <a:extLst>
              <a:ext uri="{FF2B5EF4-FFF2-40B4-BE49-F238E27FC236}">
                <a16:creationId xmlns:a16="http://schemas.microsoft.com/office/drawing/2014/main" id="{EBBFAAA6-D94E-4B49-A5B8-95CEB43B2ED7}"/>
              </a:ext>
            </a:extLst>
          </p:cNvPr>
          <p:cNvSpPr>
            <a:spLocks noGrp="1"/>
          </p:cNvSpPr>
          <p:nvPr>
            <p:ph type="body" sz="quarter" idx="13"/>
          </p:nvPr>
        </p:nvSpPr>
        <p:spPr>
          <a:xfrm>
            <a:off x="5449996" y="3810501"/>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5" name="TextBox 14">
            <a:extLst>
              <a:ext uri="{FF2B5EF4-FFF2-40B4-BE49-F238E27FC236}">
                <a16:creationId xmlns:a16="http://schemas.microsoft.com/office/drawing/2014/main" id="{D4A269F0-684E-4F32-8BE3-E614D4454689}"/>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07100406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Demo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51126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Demo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21127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98557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63783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7914233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Q&amp;A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rgbClr val="50E6FF"/>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2181275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hank you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rgbClr val="50E6FF"/>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556599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059C2D13-183F-4D43-BAF2-E6BC2941BF2C}"/>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374474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332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nk (Dark blu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7483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3531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losing logo (Dark blue)">
    <p:bg>
      <p:bgPr>
        <a:solidFill>
          <a:schemeClr val="bg2"/>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5126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losing logo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16934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Notes (Black)">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749670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2F70-B177-4FB8-A3CB-7D67DB5734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F5DF1C-422B-4873-AFB0-49607F0988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F7538-546B-4796-BBF4-B6DAB9604225}"/>
              </a:ext>
            </a:extLst>
          </p:cNvPr>
          <p:cNvSpPr>
            <a:spLocks noGrp="1"/>
          </p:cNvSpPr>
          <p:nvPr>
            <p:ph type="dt" sz="half" idx="10"/>
          </p:nvPr>
        </p:nvSpPr>
        <p:spPr/>
        <p:txBody>
          <a:bodyPr/>
          <a:lstStyle/>
          <a:p>
            <a:fld id="{CA69E166-F408-4B1E-9DBF-204E346F6640}" type="datetimeFigureOut">
              <a:rPr lang="en-US" smtClean="0"/>
              <a:t>10/19/2020</a:t>
            </a:fld>
            <a:endParaRPr lang="en-US"/>
          </a:p>
        </p:txBody>
      </p:sp>
      <p:sp>
        <p:nvSpPr>
          <p:cNvPr id="5" name="Footer Placeholder 4">
            <a:extLst>
              <a:ext uri="{FF2B5EF4-FFF2-40B4-BE49-F238E27FC236}">
                <a16:creationId xmlns:a16="http://schemas.microsoft.com/office/drawing/2014/main" id="{9BDEF760-CCB8-4FF0-861C-9544BAC67C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F9B6C-25D0-4752-A648-2E6FC094824E}"/>
              </a:ext>
            </a:extLst>
          </p:cNvPr>
          <p:cNvSpPr>
            <a:spLocks noGrp="1"/>
          </p:cNvSpPr>
          <p:nvPr>
            <p:ph type="sldNum" sz="quarter" idx="12"/>
          </p:nvPr>
        </p:nvSpPr>
        <p:spPr/>
        <p:txBody>
          <a:bodyPr/>
          <a:lstStyle/>
          <a:p>
            <a:fld id="{D6103D0B-4410-4C57-ACBA-2B542F217CD4}" type="slidenum">
              <a:rPr lang="en-US" smtClean="0"/>
              <a:t>‹#›</a:t>
            </a:fld>
            <a:endParaRPr lang="en-US"/>
          </a:p>
        </p:txBody>
      </p:sp>
    </p:spTree>
    <p:extLst>
      <p:ext uri="{BB962C8B-B14F-4D97-AF65-F5344CB8AC3E}">
        <p14:creationId xmlns:p14="http://schemas.microsoft.com/office/powerpoint/2010/main" val="3777696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2094280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 Geometry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222409"/>
            <a:ext cx="4167887" cy="1311128"/>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4699"/>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193899"/>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9288FA16-CBD6-4E4C-A29C-07D851D4A936}"/>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extBox 11">
            <a:extLst>
              <a:ext uri="{FF2B5EF4-FFF2-40B4-BE49-F238E27FC236}">
                <a16:creationId xmlns:a16="http://schemas.microsoft.com/office/drawing/2014/main" id="{17CBB113-496E-4A60-BDBB-A5C24933AD65}"/>
              </a:ext>
            </a:extLst>
          </p:cNvPr>
          <p:cNvSpPr txBox="1"/>
          <p:nvPr userDrawn="1"/>
        </p:nvSpPr>
        <p:spPr>
          <a:xfrm>
            <a:off x="582044"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pic>
        <p:nvPicPr>
          <p:cNvPr id="8" name="Picture 7" descr="A picture containing athletic game, sport, basketball&#10;&#10;Description automatically generated">
            <a:extLst>
              <a:ext uri="{FF2B5EF4-FFF2-40B4-BE49-F238E27FC236}">
                <a16:creationId xmlns:a16="http://schemas.microsoft.com/office/drawing/2014/main" id="{1D9E1EC7-9D31-4336-A988-E886544E418E}"/>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5917407" y="2130836"/>
            <a:ext cx="5683251" cy="2593154"/>
          </a:xfrm>
          <a:prstGeom prst="rect">
            <a:avLst/>
          </a:prstGeom>
        </p:spPr>
      </p:pic>
    </p:spTree>
    <p:extLst>
      <p:ext uri="{BB962C8B-B14F-4D97-AF65-F5344CB8AC3E}">
        <p14:creationId xmlns:p14="http://schemas.microsoft.com/office/powerpoint/2010/main" val="172698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059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9780046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E8D1B-9863-4426-9EEC-655F6CE613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D0F08E-BDF8-4948-BB04-6EFAE098F4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56CC8D-093C-464A-A261-A6080D974E5B}"/>
              </a:ext>
            </a:extLst>
          </p:cNvPr>
          <p:cNvSpPr>
            <a:spLocks noGrp="1"/>
          </p:cNvSpPr>
          <p:nvPr>
            <p:ph type="dt" sz="half" idx="10"/>
          </p:nvPr>
        </p:nvSpPr>
        <p:spPr>
          <a:xfrm>
            <a:off x="838200" y="6418873"/>
            <a:ext cx="2743200" cy="365125"/>
          </a:xfrm>
        </p:spPr>
        <p:txBody>
          <a:bodyPr/>
          <a:lstStyle/>
          <a:p>
            <a:fld id="{829E3B6D-4A29-41B8-B8EB-5A0DC8DE1ACA}" type="datetime1">
              <a:rPr lang="en-US" smtClean="0"/>
              <a:t>10/19/2020</a:t>
            </a:fld>
            <a:endParaRPr lang="en-US"/>
          </a:p>
        </p:txBody>
      </p:sp>
      <p:sp>
        <p:nvSpPr>
          <p:cNvPr id="5" name="Footer Placeholder 4">
            <a:extLst>
              <a:ext uri="{FF2B5EF4-FFF2-40B4-BE49-F238E27FC236}">
                <a16:creationId xmlns:a16="http://schemas.microsoft.com/office/drawing/2014/main" id="{E161705A-E5B3-4B02-9B5E-D0C91B31E228}"/>
              </a:ext>
            </a:extLst>
          </p:cNvPr>
          <p:cNvSpPr>
            <a:spLocks noGrp="1"/>
          </p:cNvSpPr>
          <p:nvPr>
            <p:ph type="ftr" sz="quarter" idx="11"/>
          </p:nvPr>
        </p:nvSpPr>
        <p:spPr>
          <a:xfrm>
            <a:off x="4038600" y="6418873"/>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0BB03F11-8B64-4D36-8D0E-2665909276B7}"/>
              </a:ext>
            </a:extLst>
          </p:cNvPr>
          <p:cNvSpPr>
            <a:spLocks noGrp="1"/>
          </p:cNvSpPr>
          <p:nvPr>
            <p:ph type="sldNum" sz="quarter" idx="12"/>
          </p:nvPr>
        </p:nvSpPr>
        <p:spPr>
          <a:xfrm>
            <a:off x="8610600" y="6418873"/>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985416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10/19/2020</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67812353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142A-2F35-47E2-B993-1780B7A506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60881B-9B3C-4C3C-BDF8-1D1FA0798C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5A75D5-DD63-484C-98BF-2650EBD6D9C1}"/>
              </a:ext>
            </a:extLst>
          </p:cNvPr>
          <p:cNvSpPr>
            <a:spLocks noGrp="1"/>
          </p:cNvSpPr>
          <p:nvPr>
            <p:ph type="dt" sz="half" idx="10"/>
          </p:nvPr>
        </p:nvSpPr>
        <p:spPr>
          <a:xfrm>
            <a:off x="838200" y="6403242"/>
            <a:ext cx="2743200" cy="365125"/>
          </a:xfrm>
        </p:spPr>
        <p:txBody>
          <a:bodyPr/>
          <a:lstStyle/>
          <a:p>
            <a:fld id="{77E4427F-9B9C-437B-99C0-B3FAFABAC035}" type="datetime1">
              <a:rPr lang="en-US" smtClean="0"/>
              <a:t>10/19/2020</a:t>
            </a:fld>
            <a:endParaRPr lang="en-US"/>
          </a:p>
        </p:txBody>
      </p:sp>
      <p:sp>
        <p:nvSpPr>
          <p:cNvPr id="5" name="Footer Placeholder 4">
            <a:extLst>
              <a:ext uri="{FF2B5EF4-FFF2-40B4-BE49-F238E27FC236}">
                <a16:creationId xmlns:a16="http://schemas.microsoft.com/office/drawing/2014/main" id="{588BDFD2-C0BB-4867-B80B-41C0896EA025}"/>
              </a:ext>
            </a:extLst>
          </p:cNvPr>
          <p:cNvSpPr>
            <a:spLocks noGrp="1"/>
          </p:cNvSpPr>
          <p:nvPr>
            <p:ph type="ftr" sz="quarter" idx="11"/>
          </p:nvPr>
        </p:nvSpPr>
        <p:spPr>
          <a:xfrm>
            <a:off x="4038600" y="6403242"/>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6C4E62EF-57C2-47BF-A296-B7CF78C10B36}"/>
              </a:ext>
            </a:extLst>
          </p:cNvPr>
          <p:cNvSpPr>
            <a:spLocks noGrp="1"/>
          </p:cNvSpPr>
          <p:nvPr>
            <p:ph type="sldNum" sz="quarter" idx="12"/>
          </p:nvPr>
        </p:nvSpPr>
        <p:spPr>
          <a:xfrm>
            <a:off x="8610600" y="6403242"/>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20480319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E56BF2-59F3-43D3-ABB9-D8052F35FD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D28E1D-C8D7-4E61-8432-6A070EFF89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216D2E-3C11-479E-A103-FD52959FC1D2}"/>
              </a:ext>
            </a:extLst>
          </p:cNvPr>
          <p:cNvSpPr>
            <a:spLocks noGrp="1"/>
          </p:cNvSpPr>
          <p:nvPr>
            <p:ph type="dt" sz="half" idx="10"/>
          </p:nvPr>
        </p:nvSpPr>
        <p:spPr/>
        <p:txBody>
          <a:bodyPr/>
          <a:lstStyle/>
          <a:p>
            <a:fld id="{FA133157-F6C7-4042-8E9E-492EC185C9A6}" type="datetime1">
              <a:rPr lang="en-US" smtClean="0"/>
              <a:t>10/19/2020</a:t>
            </a:fld>
            <a:endParaRPr lang="en-US"/>
          </a:p>
        </p:txBody>
      </p:sp>
      <p:sp>
        <p:nvSpPr>
          <p:cNvPr id="6" name="Footer Placeholder 5">
            <a:extLst>
              <a:ext uri="{FF2B5EF4-FFF2-40B4-BE49-F238E27FC236}">
                <a16:creationId xmlns:a16="http://schemas.microsoft.com/office/drawing/2014/main" id="{FF43C450-A32B-47F4-830C-5BDD2FC6D153}"/>
              </a:ext>
            </a:extLst>
          </p:cNvPr>
          <p:cNvSpPr>
            <a:spLocks noGrp="1"/>
          </p:cNvSpPr>
          <p:nvPr>
            <p:ph type="ftr" sz="quarter" idx="11"/>
          </p:nvPr>
        </p:nvSpPr>
        <p:spPr/>
        <p:txBody>
          <a:bodyPr/>
          <a:lstStyle/>
          <a:p>
            <a:r>
              <a:rPr lang="en-US"/>
              <a:t>Microsoft Confidential – distributed under NDA</a:t>
            </a:r>
          </a:p>
        </p:txBody>
      </p:sp>
      <p:sp>
        <p:nvSpPr>
          <p:cNvPr id="7" name="Slide Number Placeholder 6">
            <a:extLst>
              <a:ext uri="{FF2B5EF4-FFF2-40B4-BE49-F238E27FC236}">
                <a16:creationId xmlns:a16="http://schemas.microsoft.com/office/drawing/2014/main" id="{6A8AF6D2-4F84-4C51-8A96-BF94B96104C2}"/>
              </a:ext>
            </a:extLst>
          </p:cNvPr>
          <p:cNvSpPr>
            <a:spLocks noGrp="1"/>
          </p:cNvSpPr>
          <p:nvPr>
            <p:ph type="sldNum" sz="quarter" idx="12"/>
          </p:nvPr>
        </p:nvSpPr>
        <p:spPr/>
        <p:txBody>
          <a:bodyPr/>
          <a:lstStyle/>
          <a:p>
            <a:fld id="{11C2705A-8B10-48AD-867E-31A6C7C9622F}" type="slidenum">
              <a:rPr lang="en-US" smtClean="0"/>
              <a:t>‹#›</a:t>
            </a:fld>
            <a:endParaRPr lang="en-US"/>
          </a:p>
        </p:txBody>
      </p:sp>
      <p:sp>
        <p:nvSpPr>
          <p:cNvPr id="8" name="Title 1">
            <a:extLst>
              <a:ext uri="{FF2B5EF4-FFF2-40B4-BE49-F238E27FC236}">
                <a16:creationId xmlns:a16="http://schemas.microsoft.com/office/drawing/2014/main" id="{B1C43F9A-408C-42A3-8BCA-55C7FC04B56B}"/>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255476225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4795CC-29E9-45C7-815A-93F95E426B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E7FBC5-C47F-4728-8884-AC4D6CF2DC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37EC43-1F47-4C68-BC2C-7ECD786CCB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92CA40-7745-4CF4-B859-C716AA490D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3B7E57-73C9-4D66-8119-9C73506A11C3}"/>
              </a:ext>
            </a:extLst>
          </p:cNvPr>
          <p:cNvSpPr>
            <a:spLocks noGrp="1"/>
          </p:cNvSpPr>
          <p:nvPr>
            <p:ph type="dt" sz="half" idx="10"/>
          </p:nvPr>
        </p:nvSpPr>
        <p:spPr/>
        <p:txBody>
          <a:bodyPr/>
          <a:lstStyle/>
          <a:p>
            <a:fld id="{12F34646-66AC-4B06-A8AC-71DFF0D4F4DE}" type="datetime1">
              <a:rPr lang="en-US" smtClean="0"/>
              <a:t>10/19/2020</a:t>
            </a:fld>
            <a:endParaRPr lang="en-US"/>
          </a:p>
        </p:txBody>
      </p:sp>
      <p:sp>
        <p:nvSpPr>
          <p:cNvPr id="8" name="Footer Placeholder 7">
            <a:extLst>
              <a:ext uri="{FF2B5EF4-FFF2-40B4-BE49-F238E27FC236}">
                <a16:creationId xmlns:a16="http://schemas.microsoft.com/office/drawing/2014/main" id="{6D13FBF8-140D-42A1-8EC0-6F08C1E088CE}"/>
              </a:ext>
            </a:extLst>
          </p:cNvPr>
          <p:cNvSpPr>
            <a:spLocks noGrp="1"/>
          </p:cNvSpPr>
          <p:nvPr>
            <p:ph type="ftr" sz="quarter" idx="11"/>
          </p:nvPr>
        </p:nvSpPr>
        <p:spPr/>
        <p:txBody>
          <a:bodyPr/>
          <a:lstStyle/>
          <a:p>
            <a:r>
              <a:rPr lang="en-US"/>
              <a:t>Microsoft Confidential – distributed under NDA</a:t>
            </a:r>
          </a:p>
        </p:txBody>
      </p:sp>
      <p:sp>
        <p:nvSpPr>
          <p:cNvPr id="9" name="Slide Number Placeholder 8">
            <a:extLst>
              <a:ext uri="{FF2B5EF4-FFF2-40B4-BE49-F238E27FC236}">
                <a16:creationId xmlns:a16="http://schemas.microsoft.com/office/drawing/2014/main" id="{10F3C395-73A8-4746-B594-04109E164FFC}"/>
              </a:ext>
            </a:extLst>
          </p:cNvPr>
          <p:cNvSpPr>
            <a:spLocks noGrp="1"/>
          </p:cNvSpPr>
          <p:nvPr>
            <p:ph type="sldNum" sz="quarter" idx="12"/>
          </p:nvPr>
        </p:nvSpPr>
        <p:spPr/>
        <p:txBody>
          <a:bodyPr/>
          <a:lstStyle/>
          <a:p>
            <a:fld id="{11C2705A-8B10-48AD-867E-31A6C7C9622F}" type="slidenum">
              <a:rPr lang="en-US" smtClean="0"/>
              <a:t>‹#›</a:t>
            </a:fld>
            <a:endParaRPr lang="en-US"/>
          </a:p>
        </p:txBody>
      </p:sp>
      <p:sp>
        <p:nvSpPr>
          <p:cNvPr id="10" name="Title 1">
            <a:extLst>
              <a:ext uri="{FF2B5EF4-FFF2-40B4-BE49-F238E27FC236}">
                <a16:creationId xmlns:a16="http://schemas.microsoft.com/office/drawing/2014/main" id="{4DD56568-1E85-40F3-9AE0-9EE9273ABD88}"/>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74243039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52EB-692A-49FB-8365-DD81FE5F3F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6C7F70-FEAC-49B3-A240-250E21AAE8B3}"/>
              </a:ext>
            </a:extLst>
          </p:cNvPr>
          <p:cNvSpPr>
            <a:spLocks noGrp="1"/>
          </p:cNvSpPr>
          <p:nvPr>
            <p:ph type="dt" sz="half" idx="10"/>
          </p:nvPr>
        </p:nvSpPr>
        <p:spPr/>
        <p:txBody>
          <a:bodyPr/>
          <a:lstStyle/>
          <a:p>
            <a:fld id="{19445C20-9A37-4D1F-9611-F1A0FD05FA67}" type="datetime1">
              <a:rPr lang="en-US" smtClean="0"/>
              <a:t>10/19/2020</a:t>
            </a:fld>
            <a:endParaRPr lang="en-US"/>
          </a:p>
        </p:txBody>
      </p:sp>
      <p:sp>
        <p:nvSpPr>
          <p:cNvPr id="4" name="Footer Placeholder 3">
            <a:extLst>
              <a:ext uri="{FF2B5EF4-FFF2-40B4-BE49-F238E27FC236}">
                <a16:creationId xmlns:a16="http://schemas.microsoft.com/office/drawing/2014/main" id="{1C4DD3E1-DFE2-483D-9463-99BF3C9735FA}"/>
              </a:ext>
            </a:extLst>
          </p:cNvPr>
          <p:cNvSpPr>
            <a:spLocks noGrp="1"/>
          </p:cNvSpPr>
          <p:nvPr>
            <p:ph type="ftr" sz="quarter" idx="11"/>
          </p:nvPr>
        </p:nvSpPr>
        <p:spPr/>
        <p:txBody>
          <a:bodyPr/>
          <a:lstStyle/>
          <a:p>
            <a:r>
              <a:rPr lang="en-US"/>
              <a:t>Microsoft Confidential – distributed under NDA</a:t>
            </a:r>
          </a:p>
        </p:txBody>
      </p:sp>
      <p:sp>
        <p:nvSpPr>
          <p:cNvPr id="5" name="Slide Number Placeholder 4">
            <a:extLst>
              <a:ext uri="{FF2B5EF4-FFF2-40B4-BE49-F238E27FC236}">
                <a16:creationId xmlns:a16="http://schemas.microsoft.com/office/drawing/2014/main" id="{D8259AC3-DCDD-42E1-B22E-70BAAB8A9531}"/>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248086671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CB9092-E95A-4335-9FC0-5D2659F08FEA}"/>
              </a:ext>
            </a:extLst>
          </p:cNvPr>
          <p:cNvSpPr>
            <a:spLocks noGrp="1"/>
          </p:cNvSpPr>
          <p:nvPr>
            <p:ph type="dt" sz="half" idx="10"/>
          </p:nvPr>
        </p:nvSpPr>
        <p:spPr/>
        <p:txBody>
          <a:bodyPr/>
          <a:lstStyle/>
          <a:p>
            <a:fld id="{A57DC79B-B1AC-4A56-9D98-D7EC9509B515}" type="datetime1">
              <a:rPr lang="en-US" smtClean="0"/>
              <a:t>10/19/2020</a:t>
            </a:fld>
            <a:endParaRPr lang="en-US"/>
          </a:p>
        </p:txBody>
      </p:sp>
      <p:sp>
        <p:nvSpPr>
          <p:cNvPr id="3" name="Footer Placeholder 2">
            <a:extLst>
              <a:ext uri="{FF2B5EF4-FFF2-40B4-BE49-F238E27FC236}">
                <a16:creationId xmlns:a16="http://schemas.microsoft.com/office/drawing/2014/main" id="{55F8D23C-2935-4142-9C30-D732CD44EC5B}"/>
              </a:ext>
            </a:extLst>
          </p:cNvPr>
          <p:cNvSpPr>
            <a:spLocks noGrp="1"/>
          </p:cNvSpPr>
          <p:nvPr>
            <p:ph type="ftr" sz="quarter" idx="11"/>
          </p:nvPr>
        </p:nvSpPr>
        <p:spPr/>
        <p:txBody>
          <a:bodyPr/>
          <a:lstStyle/>
          <a:p>
            <a:r>
              <a:rPr lang="en-US"/>
              <a:t>Microsoft Confidential – distributed under NDA</a:t>
            </a:r>
          </a:p>
        </p:txBody>
      </p:sp>
      <p:sp>
        <p:nvSpPr>
          <p:cNvPr id="4" name="Slide Number Placeholder 3">
            <a:extLst>
              <a:ext uri="{FF2B5EF4-FFF2-40B4-BE49-F238E27FC236}">
                <a16:creationId xmlns:a16="http://schemas.microsoft.com/office/drawing/2014/main" id="{8E5A2BDE-AA3B-4AFD-9315-54CEA20CD01F}"/>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096219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8479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59CC-D2D7-4BC4-B46F-FE47E54233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0A8246-3DE7-478B-93C7-1063C55B20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C56CA7-4E66-4714-A16E-6F996FDC8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02066-2DE2-4828-805F-3B83332DBBB0}"/>
              </a:ext>
            </a:extLst>
          </p:cNvPr>
          <p:cNvSpPr>
            <a:spLocks noGrp="1"/>
          </p:cNvSpPr>
          <p:nvPr>
            <p:ph type="dt" sz="half" idx="10"/>
          </p:nvPr>
        </p:nvSpPr>
        <p:spPr/>
        <p:txBody>
          <a:bodyPr/>
          <a:lstStyle/>
          <a:p>
            <a:fld id="{0C4ABFF0-A447-43B1-8D59-F4EA4B32826B}" type="datetime1">
              <a:rPr lang="en-US" smtClean="0"/>
              <a:t>10/19/2020</a:t>
            </a:fld>
            <a:endParaRPr lang="en-US"/>
          </a:p>
        </p:txBody>
      </p:sp>
      <p:sp>
        <p:nvSpPr>
          <p:cNvPr id="6" name="Footer Placeholder 5">
            <a:extLst>
              <a:ext uri="{FF2B5EF4-FFF2-40B4-BE49-F238E27FC236}">
                <a16:creationId xmlns:a16="http://schemas.microsoft.com/office/drawing/2014/main" id="{9CA1536D-2CEB-4C4D-A8A5-F9ACAF0355AE}"/>
              </a:ext>
            </a:extLst>
          </p:cNvPr>
          <p:cNvSpPr>
            <a:spLocks noGrp="1"/>
          </p:cNvSpPr>
          <p:nvPr>
            <p:ph type="ftr" sz="quarter" idx="11"/>
          </p:nvPr>
        </p:nvSpPr>
        <p:spPr/>
        <p:txBody>
          <a:bodyPr/>
          <a:lstStyle/>
          <a:p>
            <a:r>
              <a:rPr lang="en-US"/>
              <a:t>Microsoft Confidential – distributed under NDA</a:t>
            </a:r>
          </a:p>
        </p:txBody>
      </p:sp>
      <p:sp>
        <p:nvSpPr>
          <p:cNvPr id="7" name="Slide Number Placeholder 6">
            <a:extLst>
              <a:ext uri="{FF2B5EF4-FFF2-40B4-BE49-F238E27FC236}">
                <a16:creationId xmlns:a16="http://schemas.microsoft.com/office/drawing/2014/main" id="{01068026-5847-4111-8BE0-F1353A792D42}"/>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288217721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C062-6AEC-4D74-8AEF-B9FA2F2388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FB1829-F9A4-419D-9B01-A6E73D94A7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C908775-9CB7-4336-BFC6-7281C4A038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23314-101B-4B92-A130-0A93697FC590}"/>
              </a:ext>
            </a:extLst>
          </p:cNvPr>
          <p:cNvSpPr>
            <a:spLocks noGrp="1"/>
          </p:cNvSpPr>
          <p:nvPr>
            <p:ph type="dt" sz="half" idx="10"/>
          </p:nvPr>
        </p:nvSpPr>
        <p:spPr/>
        <p:txBody>
          <a:bodyPr/>
          <a:lstStyle/>
          <a:p>
            <a:fld id="{254190E7-786A-47DB-9953-652A1BCBDB57}" type="datetime1">
              <a:rPr lang="en-US" smtClean="0"/>
              <a:t>10/19/2020</a:t>
            </a:fld>
            <a:endParaRPr lang="en-US"/>
          </a:p>
        </p:txBody>
      </p:sp>
      <p:sp>
        <p:nvSpPr>
          <p:cNvPr id="6" name="Footer Placeholder 5">
            <a:extLst>
              <a:ext uri="{FF2B5EF4-FFF2-40B4-BE49-F238E27FC236}">
                <a16:creationId xmlns:a16="http://schemas.microsoft.com/office/drawing/2014/main" id="{EF5D4001-36EE-41EB-B300-5212577EAC8A}"/>
              </a:ext>
            </a:extLst>
          </p:cNvPr>
          <p:cNvSpPr>
            <a:spLocks noGrp="1"/>
          </p:cNvSpPr>
          <p:nvPr>
            <p:ph type="ftr" sz="quarter" idx="11"/>
          </p:nvPr>
        </p:nvSpPr>
        <p:spPr/>
        <p:txBody>
          <a:bodyPr/>
          <a:lstStyle/>
          <a:p>
            <a:r>
              <a:rPr lang="en-US"/>
              <a:t>Microsoft Confidential – distributed under NDA</a:t>
            </a:r>
          </a:p>
        </p:txBody>
      </p:sp>
      <p:sp>
        <p:nvSpPr>
          <p:cNvPr id="7" name="Slide Number Placeholder 6">
            <a:extLst>
              <a:ext uri="{FF2B5EF4-FFF2-40B4-BE49-F238E27FC236}">
                <a16:creationId xmlns:a16="http://schemas.microsoft.com/office/drawing/2014/main" id="{CE9B290B-01E5-45AF-9851-356C52FCB722}"/>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51934770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C0D8-C97D-4CB2-ABF4-DE49AA4E87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CF05F9-1DCC-49CF-BC37-B726299834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363F30-1DA6-42CA-B288-AD53CA8D6973}"/>
              </a:ext>
            </a:extLst>
          </p:cNvPr>
          <p:cNvSpPr>
            <a:spLocks noGrp="1"/>
          </p:cNvSpPr>
          <p:nvPr>
            <p:ph type="dt" sz="half" idx="10"/>
          </p:nvPr>
        </p:nvSpPr>
        <p:spPr/>
        <p:txBody>
          <a:bodyPr/>
          <a:lstStyle/>
          <a:p>
            <a:fld id="{C444A0CF-5DC2-4370-B1DE-9C32CF74D03F}" type="datetime1">
              <a:rPr lang="en-US" smtClean="0"/>
              <a:t>10/19/2020</a:t>
            </a:fld>
            <a:endParaRPr lang="en-US"/>
          </a:p>
        </p:txBody>
      </p:sp>
      <p:sp>
        <p:nvSpPr>
          <p:cNvPr id="5" name="Footer Placeholder 4">
            <a:extLst>
              <a:ext uri="{FF2B5EF4-FFF2-40B4-BE49-F238E27FC236}">
                <a16:creationId xmlns:a16="http://schemas.microsoft.com/office/drawing/2014/main" id="{E902AFB0-A866-4B07-8844-3283F9144D43}"/>
              </a:ext>
            </a:extLst>
          </p:cNvPr>
          <p:cNvSpPr>
            <a:spLocks noGrp="1"/>
          </p:cNvSpPr>
          <p:nvPr>
            <p:ph type="ftr" sz="quarter" idx="11"/>
          </p:nvPr>
        </p:nvSpPr>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B3382416-2E91-468D-BDA1-63C554620045}"/>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419901338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2643B0-F0BC-46A5-AB69-C00350D39A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3401DB-9F28-4537-9F27-5B3B92867D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1A9EAE-AAD7-4284-A9FB-9522DFF946E0}"/>
              </a:ext>
            </a:extLst>
          </p:cNvPr>
          <p:cNvSpPr>
            <a:spLocks noGrp="1"/>
          </p:cNvSpPr>
          <p:nvPr>
            <p:ph type="dt" sz="half" idx="10"/>
          </p:nvPr>
        </p:nvSpPr>
        <p:spPr/>
        <p:txBody>
          <a:bodyPr/>
          <a:lstStyle/>
          <a:p>
            <a:fld id="{1E2DF084-C5DA-48D7-9457-D8628EC09C59}" type="datetime1">
              <a:rPr lang="en-US" smtClean="0"/>
              <a:t>10/19/2020</a:t>
            </a:fld>
            <a:endParaRPr lang="en-US"/>
          </a:p>
        </p:txBody>
      </p:sp>
      <p:sp>
        <p:nvSpPr>
          <p:cNvPr id="5" name="Footer Placeholder 4">
            <a:extLst>
              <a:ext uri="{FF2B5EF4-FFF2-40B4-BE49-F238E27FC236}">
                <a16:creationId xmlns:a16="http://schemas.microsoft.com/office/drawing/2014/main" id="{47E6C9F6-604B-4582-8945-4C171603808D}"/>
              </a:ext>
            </a:extLst>
          </p:cNvPr>
          <p:cNvSpPr>
            <a:spLocks noGrp="1"/>
          </p:cNvSpPr>
          <p:nvPr>
            <p:ph type="ftr" sz="quarter" idx="11"/>
          </p:nvPr>
        </p:nvSpPr>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93F420F8-EC3C-468B-9088-859DA53833EE}"/>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294772161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0" y="1"/>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951423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2"/>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073445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569"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29569"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4261928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1" y="1"/>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34294" y="557852"/>
            <a:ext cx="4196636" cy="341075"/>
          </a:xfrm>
          <a:prstGeom prst="rect">
            <a:avLst/>
          </a:prstGeom>
        </p:spPr>
      </p:pic>
    </p:spTree>
    <p:custDataLst>
      <p:tags r:id="rId1"/>
    </p:custDataLst>
    <p:extLst>
      <p:ext uri="{BB962C8B-B14F-4D97-AF65-F5344CB8AC3E}">
        <p14:creationId xmlns:p14="http://schemas.microsoft.com/office/powerpoint/2010/main" val="385965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546211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8"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657806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2896156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229139" y="1"/>
            <a:ext cx="6970638" cy="6857999"/>
          </a:xfrm>
          <a:prstGeom prst="rect">
            <a:avLst/>
          </a:prstGeom>
          <a:noFill/>
        </p:spPr>
      </p:pic>
    </p:spTree>
    <p:custDataLst>
      <p:tags r:id="rId1"/>
    </p:custDataLst>
    <p:extLst>
      <p:ext uri="{BB962C8B-B14F-4D97-AF65-F5344CB8AC3E}">
        <p14:creationId xmlns:p14="http://schemas.microsoft.com/office/powerpoint/2010/main" val="239799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29146"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219621" y="-16402"/>
            <a:ext cx="6972379" cy="6874403"/>
          </a:xfrm>
          <a:prstGeom prst="rect">
            <a:avLst/>
          </a:prstGeom>
        </p:spPr>
      </p:pic>
    </p:spTree>
    <p:custDataLst>
      <p:tags r:id="rId1"/>
    </p:custDataLst>
    <p:extLst>
      <p:ext uri="{BB962C8B-B14F-4D97-AF65-F5344CB8AC3E}">
        <p14:creationId xmlns:p14="http://schemas.microsoft.com/office/powerpoint/2010/main" val="3898867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222359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0551338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j-lt"/>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j-lt"/>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310103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2"/>
            <a:ext cx="5212080" cy="1586300"/>
          </a:xfrm>
        </p:spPr>
        <p:txBody>
          <a:bodyPr wrap="square">
            <a:spAutoFit/>
          </a:bodyPr>
          <a:lstStyle>
            <a:lvl1pPr marL="231685" indent="-231685">
              <a:spcBef>
                <a:spcPts val="1222"/>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874" indent="-171384">
              <a:buFont typeface="Wingdings" panose="05000000000000000000" pitchFamily="2" charset="2"/>
              <a:buChar char=""/>
              <a:defRPr sz="1961" b="0"/>
            </a:lvl2pPr>
            <a:lvl3pPr marL="639517" indent="-188840">
              <a:buFont typeface="Wingdings" panose="05000000000000000000" pitchFamily="2" charset="2"/>
              <a:buChar char=""/>
              <a:tabLst/>
              <a:defRPr sz="1567" b="0"/>
            </a:lvl3pPr>
            <a:lvl4pPr marL="828356" indent="-176146">
              <a:buFont typeface="Wingdings" panose="05000000000000000000" pitchFamily="2" charset="2"/>
              <a:buChar char=""/>
              <a:defRPr sz="1371" b="0"/>
            </a:lvl4pPr>
            <a:lvl5pPr marL="1023544" indent="-169798">
              <a:buFont typeface="Wingdings" panose="05000000000000000000" pitchFamily="2" charset="2"/>
              <a:buChar char=""/>
              <a:tabLst/>
              <a:defRPr sz="137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2"/>
            <a:ext cx="5212080" cy="1586300"/>
          </a:xfrm>
        </p:spPr>
        <p:txBody>
          <a:bodyPr wrap="square">
            <a:spAutoFit/>
          </a:bodyPr>
          <a:lstStyle>
            <a:lvl1pPr marL="231685" indent="-231685">
              <a:spcBef>
                <a:spcPts val="1222"/>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874" indent="-171384">
              <a:buFont typeface="Wingdings" panose="05000000000000000000" pitchFamily="2" charset="2"/>
              <a:buChar char=""/>
              <a:defRPr sz="1961" b="0"/>
            </a:lvl2pPr>
            <a:lvl3pPr marL="639517" indent="-188840">
              <a:buFont typeface="Wingdings" panose="05000000000000000000" pitchFamily="2" charset="2"/>
              <a:buChar char=""/>
              <a:tabLst/>
              <a:defRPr sz="1567" b="0"/>
            </a:lvl3pPr>
            <a:lvl4pPr marL="828356" indent="-176146">
              <a:buFont typeface="Wingdings" panose="05000000000000000000" pitchFamily="2" charset="2"/>
              <a:buChar char=""/>
              <a:defRPr sz="1371" b="0"/>
            </a:lvl4pPr>
            <a:lvl5pPr marL="1023544" indent="-169798">
              <a:buFont typeface="Wingdings" panose="05000000000000000000" pitchFamily="2" charset="2"/>
              <a:buChar char=""/>
              <a:tabLst/>
              <a:defRPr sz="137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647742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41736341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453174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35974937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528"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922303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6568688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528"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9144198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6072452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546884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4005311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1486484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18942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63298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64775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67162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405117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0226568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7434813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811447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6893442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0" y="1"/>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4261712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4024988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442540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3832237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9"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grpSp>
    </p:spTree>
    <p:custDataLst>
      <p:tags r:id="rId1"/>
    </p:custDataLst>
    <p:extLst>
      <p:ext uri="{BB962C8B-B14F-4D97-AF65-F5344CB8AC3E}">
        <p14:creationId xmlns:p14="http://schemas.microsoft.com/office/powerpoint/2010/main" val="1923274646"/>
      </p:ext>
    </p:extLst>
  </p:cSld>
  <p:clrMapOvr>
    <a:masterClrMapping/>
  </p:clrMapOvr>
  <p:transition>
    <p:fade/>
  </p:transition>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236942" y="401697"/>
            <a:ext cx="9630389" cy="1391407"/>
          </a:xfrm>
          <a:noFill/>
        </p:spPr>
        <p:txBody>
          <a:bodyPr lIns="0" tIns="0" rIns="0" bIns="182880" anchor="b" anchorCtr="0"/>
          <a:lstStyle>
            <a:lvl1pPr>
              <a:defRPr sz="3920"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p:nvPr>
        </p:nvSpPr>
        <p:spPr>
          <a:xfrm>
            <a:off x="236941" y="1793105"/>
            <a:ext cx="9602819" cy="271613"/>
          </a:xfrm>
        </p:spPr>
        <p:txBody>
          <a:bodyPr/>
          <a:lstStyle>
            <a:lvl1pPr>
              <a:defRPr sz="1765"/>
            </a:lvl1pPr>
            <a:lvl2pPr>
              <a:defRPr sz="1765"/>
            </a:lvl2pPr>
            <a:lvl3pPr>
              <a:defRPr sz="1371"/>
            </a:lvl3pPr>
            <a:lvl4pPr>
              <a:defRPr sz="1371"/>
            </a:lvl4pPr>
            <a:lvl5pPr>
              <a:defRPr sz="1028"/>
            </a:lvl5pPr>
          </a:lstStyle>
          <a:p>
            <a:pPr lvl="0"/>
            <a:r>
              <a:rPr lang="en-US"/>
              <a:t>Click to edit Master text styles</a:t>
            </a:r>
          </a:p>
        </p:txBody>
      </p:sp>
    </p:spTree>
    <p:extLst>
      <p:ext uri="{BB962C8B-B14F-4D97-AF65-F5344CB8AC3E}">
        <p14:creationId xmlns:p14="http://schemas.microsoft.com/office/powerpoint/2010/main" val="4281805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738A1-435F-4D93-B87E-7DB92BF03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016446-B436-4753-AB02-4513692935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83FA5-87C9-43FE-952B-C97209D99517}"/>
              </a:ext>
            </a:extLst>
          </p:cNvPr>
          <p:cNvSpPr>
            <a:spLocks noGrp="1"/>
          </p:cNvSpPr>
          <p:nvPr>
            <p:ph type="dt" sz="half" idx="10"/>
          </p:nvPr>
        </p:nvSpPr>
        <p:spPr/>
        <p:txBody>
          <a:bodyPr/>
          <a:lstStyle/>
          <a:p>
            <a:pPr defTabSz="914225">
              <a:defRPr/>
            </a:pPr>
            <a:fld id="{413D29B1-528B-46DE-971A-90BC56836E63}" type="datetimeFigureOut">
              <a:rPr lang="en-US" smtClean="0">
                <a:solidFill>
                  <a:srgbClr val="1A1A1A"/>
                </a:solidFill>
              </a:rPr>
              <a:pPr defTabSz="914225">
                <a:defRPr/>
              </a:pPr>
              <a:t>10/19/2020</a:t>
            </a:fld>
            <a:endParaRPr lang="en-US">
              <a:solidFill>
                <a:srgbClr val="1A1A1A"/>
              </a:solidFill>
            </a:endParaRPr>
          </a:p>
        </p:txBody>
      </p:sp>
      <p:sp>
        <p:nvSpPr>
          <p:cNvPr id="5" name="Footer Placeholder 4">
            <a:extLst>
              <a:ext uri="{FF2B5EF4-FFF2-40B4-BE49-F238E27FC236}">
                <a16:creationId xmlns:a16="http://schemas.microsoft.com/office/drawing/2014/main" id="{17E50B3D-F726-4332-844E-8F3D01E2FA81}"/>
              </a:ext>
            </a:extLst>
          </p:cNvPr>
          <p:cNvSpPr>
            <a:spLocks noGrp="1"/>
          </p:cNvSpPr>
          <p:nvPr>
            <p:ph type="ftr" sz="quarter" idx="11"/>
          </p:nvPr>
        </p:nvSpPr>
        <p:spPr/>
        <p:txBody>
          <a:bodyPr/>
          <a:lstStyle/>
          <a:p>
            <a:pPr defTabSz="914225">
              <a:defRPr/>
            </a:pPr>
            <a:endParaRPr lang="en-US">
              <a:solidFill>
                <a:srgbClr val="1A1A1A"/>
              </a:solidFill>
            </a:endParaRPr>
          </a:p>
        </p:txBody>
      </p:sp>
      <p:sp>
        <p:nvSpPr>
          <p:cNvPr id="6" name="Slide Number Placeholder 5">
            <a:extLst>
              <a:ext uri="{FF2B5EF4-FFF2-40B4-BE49-F238E27FC236}">
                <a16:creationId xmlns:a16="http://schemas.microsoft.com/office/drawing/2014/main" id="{865AA08E-2441-4AAF-B557-FDE15DEE7CD4}"/>
              </a:ext>
            </a:extLst>
          </p:cNvPr>
          <p:cNvSpPr>
            <a:spLocks noGrp="1"/>
          </p:cNvSpPr>
          <p:nvPr>
            <p:ph type="sldNum" sz="quarter" idx="12"/>
          </p:nvPr>
        </p:nvSpPr>
        <p:spPr/>
        <p:txBody>
          <a:bodyPr/>
          <a:lstStyle/>
          <a:p>
            <a:pPr defTabSz="914225">
              <a:defRPr/>
            </a:pPr>
            <a:fld id="{1D0F141B-A6E6-4B1D-8EBD-9EA8A3374FB3}" type="slidenum">
              <a:rPr lang="en-US" smtClean="0">
                <a:solidFill>
                  <a:srgbClr val="1A1A1A"/>
                </a:solidFill>
              </a:rPr>
              <a:pPr defTabSz="914225">
                <a:defRPr/>
              </a:pPr>
              <a:t>‹#›</a:t>
            </a:fld>
            <a:endParaRPr lang="en-US">
              <a:solidFill>
                <a:srgbClr val="1A1A1A"/>
              </a:solidFill>
            </a:endParaRPr>
          </a:p>
        </p:txBody>
      </p:sp>
    </p:spTree>
    <p:extLst>
      <p:ext uri="{BB962C8B-B14F-4D97-AF65-F5344CB8AC3E}">
        <p14:creationId xmlns:p14="http://schemas.microsoft.com/office/powerpoint/2010/main" val="40953035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15139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White Titl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735292"/>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3147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9391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5740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62824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3486374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7841752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2033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428311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740568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097511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405231562"/>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579955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8243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8448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5673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46238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6419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510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639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06049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664905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919061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9903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4972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734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28465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7493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73463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674307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414336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472204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1432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1887803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078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696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30887623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1828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76671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7232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596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9162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281728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46134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68291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6675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1058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2012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669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616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662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63196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85719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37078883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764577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191148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831582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740587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061037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10/19/2020</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41385262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7336463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90787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394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78873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478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20880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006343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319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30402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1077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1413964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378788745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388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5894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11332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239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41258469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1229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2790327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7514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978393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05723236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60817051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63421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5647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7271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85731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2418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84951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74027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52990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2530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56735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8407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8317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9407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053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6182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6997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864679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478161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406862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2667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8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58281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18420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484030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65480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056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0098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174525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19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3601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06307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84512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0310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090588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2329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5064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6450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100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7231899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8739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36893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185696593"/>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282056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6493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8472204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406519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10/19/2020</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404832227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54520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2789412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9109561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7639910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772734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2589663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4173846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689284488"/>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785484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4" y="457199"/>
            <a:ext cx="7508990" cy="54318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1581270"/>
          </a:xfrm>
          <a:prstGeom prst="rect">
            <a:avLst/>
          </a:prstGeom>
        </p:spPr>
        <p:txBody>
          <a:bodyPr/>
          <a:lstStyle>
            <a:lvl1pPr marL="0" indent="0">
              <a:buNone/>
              <a:defRPr>
                <a:solidFill>
                  <a:schemeClr val="tx1"/>
                </a:solidFill>
              </a:defRPr>
            </a:lvl1pPr>
            <a:lvl2pPr marL="228556" indent="0">
              <a:buNone/>
              <a:defRPr>
                <a:solidFill>
                  <a:schemeClr val="tx1"/>
                </a:solidFill>
              </a:defRPr>
            </a:lvl2pPr>
            <a:lvl3pPr marL="457112" indent="0">
              <a:buNone/>
              <a:defRPr>
                <a:solidFill>
                  <a:schemeClr val="tx1"/>
                </a:solidFill>
              </a:defRPr>
            </a:lvl3pPr>
            <a:lvl4pPr marL="661861" indent="0">
              <a:buNone/>
              <a:defRPr>
                <a:solidFill>
                  <a:schemeClr val="tx1"/>
                </a:solidFill>
              </a:defRPr>
            </a:lvl4pPr>
            <a:lvl5pPr marL="855499"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01775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8260279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7BA0DB-F71A-4E1C-B6B2-05A52EE69AAF}" type="datetimeFigureOut">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3FE45F-128A-4BBE-A998-0671A261472F}" type="slidenum">
              <a:rPr lang="en-US" smtClean="0"/>
              <a:t>‹#›</a:t>
            </a:fld>
            <a:endParaRPr lang="en-US"/>
          </a:p>
        </p:txBody>
      </p:sp>
    </p:spTree>
    <p:extLst>
      <p:ext uri="{BB962C8B-B14F-4D97-AF65-F5344CB8AC3E}">
        <p14:creationId xmlns:p14="http://schemas.microsoft.com/office/powerpoint/2010/main" val="1590125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3843972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72608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403349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628618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672716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8724142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7297749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477689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322338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67264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2337828"/>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201934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51669634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647049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136386654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36733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696367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83015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7999635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928390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42548073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139689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605960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101976890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44579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103043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448199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2526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60484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47580530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981032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7BA0DB-F71A-4E1C-B6B2-05A52EE69AAF}" type="datetimeFigureOut">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3FE45F-128A-4BBE-A998-0671A261472F}" type="slidenum">
              <a:rPr lang="en-US" smtClean="0"/>
              <a:t>‹#›</a:t>
            </a:fld>
            <a:endParaRPr lang="en-US"/>
          </a:p>
        </p:txBody>
      </p:sp>
    </p:spTree>
    <p:extLst>
      <p:ext uri="{BB962C8B-B14F-4D97-AF65-F5344CB8AC3E}">
        <p14:creationId xmlns:p14="http://schemas.microsoft.com/office/powerpoint/2010/main" val="37911030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692914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658098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13841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0" y="1"/>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644697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 Geometry 1">
    <p:bg>
      <p:bgPr>
        <a:solidFill>
          <a:schemeClr val="bg1"/>
        </a:solidFill>
        <a:effectLst/>
      </p:bgPr>
    </p:bg>
    <p:spTree>
      <p:nvGrpSpPr>
        <p:cNvPr id="1" name=""/>
        <p:cNvGrpSpPr/>
        <p:nvPr/>
      </p:nvGrpSpPr>
      <p:grpSpPr>
        <a:xfrm>
          <a:off x="0" y="0"/>
          <a:ext cx="0" cy="0"/>
          <a:chOff x="0" y="0"/>
          <a:chExt cx="0" cy="0"/>
        </a:xfrm>
      </p:grpSpPr>
      <p:pic>
        <p:nvPicPr>
          <p:cNvPr id="10" name="Picture 9" descr="A picture containing device&#10;&#10;Description automatically generated">
            <a:extLst>
              <a:ext uri="{FF2B5EF4-FFF2-40B4-BE49-F238E27FC236}">
                <a16:creationId xmlns:a16="http://schemas.microsoft.com/office/drawing/2014/main" id="{58C1001C-2F94-4ECB-8FB8-092F17698026}"/>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6013926" y="683895"/>
            <a:ext cx="5490210" cy="5490210"/>
          </a:xfrm>
          <a:prstGeom prst="rect">
            <a:avLst/>
          </a:prstGeom>
        </p:spPr>
      </p:pic>
      <p:sp>
        <p:nvSpPr>
          <p:cNvPr id="12" name="Rectangle 11">
            <a:extLst>
              <a:ext uri="{FF2B5EF4-FFF2-40B4-BE49-F238E27FC236}">
                <a16:creationId xmlns:a16="http://schemas.microsoft.com/office/drawing/2014/main" id="{2C5B1312-223E-4A07-88A8-E5F1F10E5EA0}"/>
              </a:ext>
            </a:extLst>
          </p:cNvPr>
          <p:cNvSpPr/>
          <p:nvPr/>
        </p:nvSpPr>
        <p:spPr bwMode="auto">
          <a:xfrm>
            <a:off x="0" y="0"/>
            <a:ext cx="12191998" cy="6857999"/>
          </a:xfrm>
          <a:prstGeom prst="rect">
            <a:avLst/>
          </a:prstGeom>
          <a:solidFill>
            <a:schemeClr val="bg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640B65C8-FC36-481E-A2C5-2DB90C67F2C0}"/>
              </a:ext>
            </a:extLst>
          </p:cNvPr>
          <p:cNvPicPr>
            <a:picLocks noChangeAspect="1"/>
          </p:cNvPicPr>
          <p:nvPr/>
        </p:nvPicPr>
        <p:blipFill>
          <a:blip r:embed="rId3"/>
          <a:stretch>
            <a:fillRect/>
          </a:stretch>
        </p:blipFill>
        <p:spPr>
          <a:xfrm>
            <a:off x="293688" y="298375"/>
            <a:ext cx="2622570" cy="867436"/>
          </a:xfrm>
          <a:prstGeom prst="rect">
            <a:avLst/>
          </a:prstGeom>
        </p:spPr>
      </p:pic>
      <p:sp>
        <p:nvSpPr>
          <p:cNvPr id="8" name="TextBox 7">
            <a:extLst>
              <a:ext uri="{FF2B5EF4-FFF2-40B4-BE49-F238E27FC236}">
                <a16:creationId xmlns:a16="http://schemas.microsoft.com/office/drawing/2014/main" id="{C354C346-F966-482F-B29E-D7420901D0C5}"/>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spTree>
    <p:extLst>
      <p:ext uri="{BB962C8B-B14F-4D97-AF65-F5344CB8AC3E}">
        <p14:creationId xmlns:p14="http://schemas.microsoft.com/office/powerpoint/2010/main" val="3614371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 Geometry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9288FA16-CBD6-4E4C-A29C-07D851D4A936}"/>
              </a:ext>
            </a:extLst>
          </p:cNvPr>
          <p:cNvPicPr>
            <a:picLocks noChangeAspect="1"/>
          </p:cNvPicPr>
          <p:nvPr/>
        </p:nvPicPr>
        <p:blipFill>
          <a:blip r:embed="rId2"/>
          <a:stretch>
            <a:fillRect/>
          </a:stretch>
        </p:blipFill>
        <p:spPr>
          <a:xfrm>
            <a:off x="293688" y="298375"/>
            <a:ext cx="2622570" cy="867436"/>
          </a:xfrm>
          <a:prstGeom prst="rect">
            <a:avLst/>
          </a:prstGeom>
        </p:spPr>
      </p:pic>
      <p:sp>
        <p:nvSpPr>
          <p:cNvPr id="12" name="TextBox 11">
            <a:extLst>
              <a:ext uri="{FF2B5EF4-FFF2-40B4-BE49-F238E27FC236}">
                <a16:creationId xmlns:a16="http://schemas.microsoft.com/office/drawing/2014/main" id="{17CBB113-496E-4A60-BDBB-A5C24933AD65}"/>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pic>
        <p:nvPicPr>
          <p:cNvPr id="8" name="Picture 7" descr="A picture containing athletic game, sport, basketball&#10;&#10;Description automatically generated">
            <a:extLst>
              <a:ext uri="{FF2B5EF4-FFF2-40B4-BE49-F238E27FC236}">
                <a16:creationId xmlns:a16="http://schemas.microsoft.com/office/drawing/2014/main" id="{1D9E1EC7-9D31-4336-A988-E886544E418E}"/>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5917406" y="2130836"/>
            <a:ext cx="5683251" cy="2593154"/>
          </a:xfrm>
          <a:prstGeom prst="rect">
            <a:avLst/>
          </a:prstGeom>
        </p:spPr>
      </p:pic>
      <p:pic>
        <p:nvPicPr>
          <p:cNvPr id="9" name="Picture 8">
            <a:extLst>
              <a:ext uri="{FF2B5EF4-FFF2-40B4-BE49-F238E27FC236}">
                <a16:creationId xmlns:a16="http://schemas.microsoft.com/office/drawing/2014/main" id="{B945819F-0CA5-469C-9E13-218FE6769FCE}"/>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0" name="TextBox 9">
            <a:extLst>
              <a:ext uri="{FF2B5EF4-FFF2-40B4-BE49-F238E27FC236}">
                <a16:creationId xmlns:a16="http://schemas.microsoft.com/office/drawing/2014/main" id="{B790A534-F2DC-411A-A4ED-75BB6978BF27}"/>
              </a:ext>
            </a:extLst>
          </p:cNvPr>
          <p:cNvSpPr txBox="1"/>
          <p:nvPr userDrawn="1"/>
        </p:nvSpPr>
        <p:spPr>
          <a:xfrm>
            <a:off x="582044"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pic>
        <p:nvPicPr>
          <p:cNvPr id="14" name="Picture 13" descr="A picture containing athletic game, sport, basketball&#10;&#10;Description automatically generated">
            <a:extLst>
              <a:ext uri="{FF2B5EF4-FFF2-40B4-BE49-F238E27FC236}">
                <a16:creationId xmlns:a16="http://schemas.microsoft.com/office/drawing/2014/main" id="{65F51DBA-A872-4A29-AF35-856F8FE85383}"/>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5917407" y="2130836"/>
            <a:ext cx="5683251" cy="2593154"/>
          </a:xfrm>
          <a:prstGeom prst="rect">
            <a:avLst/>
          </a:prstGeom>
        </p:spPr>
      </p:pic>
    </p:spTree>
    <p:extLst>
      <p:ext uri="{BB962C8B-B14F-4D97-AF65-F5344CB8AC3E}">
        <p14:creationId xmlns:p14="http://schemas.microsoft.com/office/powerpoint/2010/main" val="3198362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 Geometry 3">
    <p:bg>
      <p:bgPr>
        <a:solidFill>
          <a:schemeClr val="bg1"/>
        </a:solidFill>
        <a:effectLst/>
      </p:bgPr>
    </p:bg>
    <p:spTree>
      <p:nvGrpSpPr>
        <p:cNvPr id="1" name=""/>
        <p:cNvGrpSpPr/>
        <p:nvPr/>
      </p:nvGrpSpPr>
      <p:grpSpPr>
        <a:xfrm>
          <a:off x="0" y="0"/>
          <a:ext cx="0" cy="0"/>
          <a:chOff x="0" y="0"/>
          <a:chExt cx="0" cy="0"/>
        </a:xfrm>
      </p:grpSpPr>
      <p:pic>
        <p:nvPicPr>
          <p:cNvPr id="24" name="Picture 23" descr="A picture containing athletic game, sport, basketball&#10;&#10;Description automatically generated">
            <a:extLst>
              <a:ext uri="{FF2B5EF4-FFF2-40B4-BE49-F238E27FC236}">
                <a16:creationId xmlns:a16="http://schemas.microsoft.com/office/drawing/2014/main" id="{FA9A590D-3DDC-47E9-9E56-7E9E525E7F79}"/>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rot="16200000">
            <a:off x="6559550" y="2132423"/>
            <a:ext cx="5683251" cy="2593154"/>
          </a:xfrm>
          <a:prstGeom prst="rect">
            <a:avLst/>
          </a:prstGeom>
        </p:spPr>
      </p:pic>
      <p:sp>
        <p:nvSpPr>
          <p:cNvPr id="8" name="Text Placeholder 4">
            <a:extLst>
              <a:ext uri="{FF2B5EF4-FFF2-40B4-BE49-F238E27FC236}">
                <a16:creationId xmlns:a16="http://schemas.microsoft.com/office/drawing/2014/main" id="{AA438320-E999-EE40-8A14-0EE39087DE95}"/>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7B24E4B3-3B43-4DAC-86C7-428A165A1491}"/>
              </a:ext>
            </a:extLst>
          </p:cNvPr>
          <p:cNvPicPr>
            <a:picLocks noChangeAspect="1"/>
          </p:cNvPicPr>
          <p:nvPr/>
        </p:nvPicPr>
        <p:blipFill>
          <a:blip r:embed="rId3"/>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1" y="2425780"/>
            <a:ext cx="5511799"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1" y="3962400"/>
            <a:ext cx="5511799"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Box 8">
            <a:extLst>
              <a:ext uri="{FF2B5EF4-FFF2-40B4-BE49-F238E27FC236}">
                <a16:creationId xmlns:a16="http://schemas.microsoft.com/office/drawing/2014/main" id="{441D9139-8AFD-4C41-95E1-1454AE62BF0C}"/>
              </a:ext>
            </a:extLst>
          </p:cNvPr>
          <p:cNvSpPr txBox="1"/>
          <p:nvPr/>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Azure Global</a:t>
            </a:r>
          </a:p>
        </p:txBody>
      </p:sp>
    </p:spTree>
    <p:extLst>
      <p:ext uri="{BB962C8B-B14F-4D97-AF65-F5344CB8AC3E}">
        <p14:creationId xmlns:p14="http://schemas.microsoft.com/office/powerpoint/2010/main" val="633376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3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 Globe 1">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44CFC189-194E-46EB-ACE0-4C813FEDAA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2598" y="1669998"/>
            <a:ext cx="3441804" cy="3441804"/>
          </a:xfrm>
          <a:prstGeom prst="rect">
            <a:avLst/>
          </a:prstGeom>
        </p:spPr>
      </p:pic>
      <p:sp>
        <p:nvSpPr>
          <p:cNvPr id="11" name="Rectangle 10">
            <a:extLst>
              <a:ext uri="{FF2B5EF4-FFF2-40B4-BE49-F238E27FC236}">
                <a16:creationId xmlns:a16="http://schemas.microsoft.com/office/drawing/2014/main" id="{65F892E6-F279-4158-B2A6-AC9B7A58F9E3}"/>
              </a:ext>
            </a:extLst>
          </p:cNvPr>
          <p:cNvSpPr/>
          <p:nvPr/>
        </p:nvSpPr>
        <p:spPr bwMode="auto">
          <a:xfrm>
            <a:off x="8502598" y="0"/>
            <a:ext cx="3689402" cy="6858000"/>
          </a:xfrm>
          <a:prstGeom prst="rect">
            <a:avLst/>
          </a:pr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7450847" cy="553998"/>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7450847"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8" name="Text Placeholder 4">
            <a:extLst>
              <a:ext uri="{FF2B5EF4-FFF2-40B4-BE49-F238E27FC236}">
                <a16:creationId xmlns:a16="http://schemas.microsoft.com/office/drawing/2014/main" id="{9EAB9141-7214-0849-B2D9-3C1E1C89CBC1}"/>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0357E5CC-8EC7-4720-B547-89DFDB6CADFB}"/>
              </a:ext>
            </a:extLst>
          </p:cNvPr>
          <p:cNvPicPr>
            <a:picLocks noChangeAspect="1"/>
          </p:cNvPicPr>
          <p:nvPr/>
        </p:nvPicPr>
        <p:blipFill>
          <a:blip r:embed="rId4"/>
          <a:stretch>
            <a:fillRect/>
          </a:stretch>
        </p:blipFill>
        <p:spPr>
          <a:xfrm>
            <a:off x="293688" y="298375"/>
            <a:ext cx="2622570" cy="867436"/>
          </a:xfrm>
          <a:prstGeom prst="rect">
            <a:avLst/>
          </a:prstGeom>
        </p:spPr>
      </p:pic>
      <p:sp>
        <p:nvSpPr>
          <p:cNvPr id="13" name="TextBox 12">
            <a:extLst>
              <a:ext uri="{FF2B5EF4-FFF2-40B4-BE49-F238E27FC236}">
                <a16:creationId xmlns:a16="http://schemas.microsoft.com/office/drawing/2014/main" id="{4E2752DC-90EB-4236-A611-8CAFEDBC2FC6}"/>
              </a:ext>
            </a:extLst>
          </p:cNvPr>
          <p:cNvSpPr txBox="1"/>
          <p:nvPr/>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Azure Global</a:t>
            </a:r>
          </a:p>
        </p:txBody>
      </p:sp>
    </p:spTree>
    <p:extLst>
      <p:ext uri="{BB962C8B-B14F-4D97-AF65-F5344CB8AC3E}">
        <p14:creationId xmlns:p14="http://schemas.microsoft.com/office/powerpoint/2010/main" val="3867917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 Globe 2">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C09F2A1-0482-4905-AC5E-1B62B830900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35448" b="18133"/>
          <a:stretch/>
        </p:blipFill>
        <p:spPr>
          <a:xfrm>
            <a:off x="8246203" y="1853832"/>
            <a:ext cx="3945797" cy="5004168"/>
          </a:xfrm>
          <a:prstGeom prst="rect">
            <a:avLst/>
          </a:prstGeom>
        </p:spPr>
      </p:pic>
      <p:sp>
        <p:nvSpPr>
          <p:cNvPr id="8" name="Text Placeholder 4">
            <a:extLst>
              <a:ext uri="{FF2B5EF4-FFF2-40B4-BE49-F238E27FC236}">
                <a16:creationId xmlns:a16="http://schemas.microsoft.com/office/drawing/2014/main" id="{AA438320-E999-EE40-8A14-0EE39087DE95}"/>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7B24E4B3-3B43-4DAC-86C7-428A165A1491}"/>
              </a:ext>
            </a:extLst>
          </p:cNvPr>
          <p:cNvPicPr>
            <a:picLocks noChangeAspect="1"/>
          </p:cNvPicPr>
          <p:nvPr/>
        </p:nvPicPr>
        <p:blipFill>
          <a:blip r:embed="rId4"/>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0" y="2979778"/>
            <a:ext cx="7450847" cy="553998"/>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0" y="3962400"/>
            <a:ext cx="7450847"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3" name="Rectangle 2">
            <a:extLst>
              <a:ext uri="{FF2B5EF4-FFF2-40B4-BE49-F238E27FC236}">
                <a16:creationId xmlns:a16="http://schemas.microsoft.com/office/drawing/2014/main" id="{404A90FE-9298-46F8-9F8F-129FA6181DD8}"/>
              </a:ext>
            </a:extLst>
          </p:cNvPr>
          <p:cNvSpPr/>
          <p:nvPr/>
        </p:nvSpPr>
        <p:spPr bwMode="auto">
          <a:xfrm>
            <a:off x="8502598" y="0"/>
            <a:ext cx="3689402" cy="6858000"/>
          </a:xfrm>
          <a:prstGeom prst="rect">
            <a:avLst/>
          </a:pr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6F7933D-936A-4BF6-9C73-83FAED13BCD2}"/>
              </a:ext>
            </a:extLst>
          </p:cNvPr>
          <p:cNvSpPr txBox="1"/>
          <p:nvPr/>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Azure Global</a:t>
            </a:r>
          </a:p>
        </p:txBody>
      </p:sp>
    </p:spTree>
    <p:extLst>
      <p:ext uri="{BB962C8B-B14F-4D97-AF65-F5344CB8AC3E}">
        <p14:creationId xmlns:p14="http://schemas.microsoft.com/office/powerpoint/2010/main" val="1928908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36">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 Globe photo 1">
    <p:bg>
      <p:bgPr>
        <a:solidFill>
          <a:schemeClr val="bg1"/>
        </a:solidFill>
        <a:effectLst/>
      </p:bgPr>
    </p:bg>
    <p:spTree>
      <p:nvGrpSpPr>
        <p:cNvPr id="1" name=""/>
        <p:cNvGrpSpPr/>
        <p:nvPr/>
      </p:nvGrpSpPr>
      <p:grpSpPr>
        <a:xfrm>
          <a:off x="0" y="0"/>
          <a:ext cx="0" cy="0"/>
          <a:chOff x="0" y="0"/>
          <a:chExt cx="0" cy="0"/>
        </a:xfrm>
      </p:grpSpPr>
      <p:pic>
        <p:nvPicPr>
          <p:cNvPr id="4" name="Picture 3" descr="A view of the earth from space&#10;&#10;Description automatically generated">
            <a:extLst>
              <a:ext uri="{FF2B5EF4-FFF2-40B4-BE49-F238E27FC236}">
                <a16:creationId xmlns:a16="http://schemas.microsoft.com/office/drawing/2014/main" id="{97187F8C-8451-4BC1-8A15-552CC0BC5DDA}"/>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6" r="18056" b="30729"/>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668C8AC-F3C9-482E-A1FC-F1D47B52A79E}"/>
              </a:ext>
            </a:extLst>
          </p:cNvPr>
          <p:cNvSpPr/>
          <p:nvPr/>
        </p:nvSpPr>
        <p:spPr bwMode="auto">
          <a:xfrm rot="10800000">
            <a:off x="0" y="0"/>
            <a:ext cx="12192000" cy="6858000"/>
          </a:xfrm>
          <a:prstGeom prst="rect">
            <a:avLst/>
          </a:prstGeom>
          <a:gradFill flip="none" rotWithShape="1">
            <a:gsLst>
              <a:gs pos="0">
                <a:schemeClr val="bg1">
                  <a:alpha val="67000"/>
                </a:schemeClr>
              </a:gs>
              <a:gs pos="100000">
                <a:schemeClr val="bg1">
                  <a:alpha val="1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p:nvPicPr>
        <p:blipFill>
          <a:blip r:embed="rId3"/>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3" name="TextBox 12">
            <a:extLst>
              <a:ext uri="{FF2B5EF4-FFF2-40B4-BE49-F238E27FC236}">
                <a16:creationId xmlns:a16="http://schemas.microsoft.com/office/drawing/2014/main" id="{56659317-68AF-47D7-8756-B3667331E888}"/>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spTree>
    <p:extLst>
      <p:ext uri="{BB962C8B-B14F-4D97-AF65-F5344CB8AC3E}">
        <p14:creationId xmlns:p14="http://schemas.microsoft.com/office/powerpoint/2010/main" val="81530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 Globe photo 2">
    <p:bg>
      <p:bgPr>
        <a:solidFill>
          <a:schemeClr val="accent2"/>
        </a:solidFill>
        <a:effectLst/>
      </p:bgPr>
    </p:bg>
    <p:spTree>
      <p:nvGrpSpPr>
        <p:cNvPr id="1" name=""/>
        <p:cNvGrpSpPr/>
        <p:nvPr/>
      </p:nvGrpSpPr>
      <p:grpSpPr>
        <a:xfrm>
          <a:off x="0" y="0"/>
          <a:ext cx="0" cy="0"/>
          <a:chOff x="0" y="0"/>
          <a:chExt cx="0" cy="0"/>
        </a:xfrm>
      </p:grpSpPr>
      <p:pic>
        <p:nvPicPr>
          <p:cNvPr id="4" name="Picture 3" descr="A body of water&#10;&#10;Description automatically generated">
            <a:extLst>
              <a:ext uri="{FF2B5EF4-FFF2-40B4-BE49-F238E27FC236}">
                <a16:creationId xmlns:a16="http://schemas.microsoft.com/office/drawing/2014/main" id="{14E59BFB-D9F2-4007-857F-52D0F6470316}"/>
              </a:ext>
            </a:extLst>
          </p:cNvPr>
          <p:cNvPicPr>
            <a:picLocks noChangeAspect="1"/>
          </p:cNvPicPr>
          <p:nvPr/>
        </p:nvPicPr>
        <p:blipFill rotWithShape="1">
          <a:blip r:embed="rId2">
            <a:extLst>
              <a:ext uri="{28A0092B-C50C-407E-A947-70E740481C1C}">
                <a14:useLocalDpi xmlns:a14="http://schemas.microsoft.com/office/drawing/2010/main" val="0"/>
              </a:ext>
            </a:extLst>
          </a:blip>
          <a:srcRect l="6467" b="6467"/>
          <a:stretch/>
        </p:blipFill>
        <p:spPr>
          <a:xfrm rot="16200000">
            <a:off x="2668139" y="-2668138"/>
            <a:ext cx="6855721" cy="12192000"/>
          </a:xfrm>
          <a:prstGeom prst="rect">
            <a:avLst/>
          </a:prstGeom>
        </p:spPr>
      </p:pic>
      <p:sp>
        <p:nvSpPr>
          <p:cNvPr id="12" name="Rectangle 11">
            <a:extLst>
              <a:ext uri="{FF2B5EF4-FFF2-40B4-BE49-F238E27FC236}">
                <a16:creationId xmlns:a16="http://schemas.microsoft.com/office/drawing/2014/main" id="{0F102336-65A7-437F-881C-28323E2EB716}"/>
              </a:ext>
            </a:extLst>
          </p:cNvPr>
          <p:cNvSpPr/>
          <p:nvPr/>
        </p:nvSpPr>
        <p:spPr bwMode="auto">
          <a:xfrm>
            <a:off x="0" y="0"/>
            <a:ext cx="12191998" cy="6857999"/>
          </a:xfrm>
          <a:prstGeom prst="rect">
            <a:avLst/>
          </a:prstGeom>
          <a:gradFill flip="none" rotWithShape="1">
            <a:gsLst>
              <a:gs pos="0">
                <a:schemeClr val="bg1">
                  <a:alpha val="0"/>
                </a:schemeClr>
              </a:gs>
              <a:gs pos="100000">
                <a:schemeClr val="bg1">
                  <a:alpha val="88000"/>
                </a:scheme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5F0E5828-1FE8-43BE-9FF0-E455AAF0166A}"/>
              </a:ext>
            </a:extLst>
          </p:cNvPr>
          <p:cNvPicPr>
            <a:picLocks noChangeAspect="1"/>
          </p:cNvPicPr>
          <p:nvPr/>
        </p:nvPicPr>
        <p:blipFill>
          <a:blip r:embed="rId3"/>
          <a:stretch>
            <a:fillRect/>
          </a:stretch>
        </p:blipFill>
        <p:spPr>
          <a:xfrm>
            <a:off x="293688" y="298375"/>
            <a:ext cx="2622570" cy="867436"/>
          </a:xfrm>
          <a:prstGeom prst="rect">
            <a:avLst/>
          </a:prstGeom>
        </p:spPr>
      </p:pic>
      <p:sp>
        <p:nvSpPr>
          <p:cNvPr id="11" name="TextBox 10">
            <a:extLst>
              <a:ext uri="{FF2B5EF4-FFF2-40B4-BE49-F238E27FC236}">
                <a16:creationId xmlns:a16="http://schemas.microsoft.com/office/drawing/2014/main" id="{CDC92653-10D4-44CA-9893-3F1769B6BBE8}"/>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spTree>
    <p:extLst>
      <p:ext uri="{BB962C8B-B14F-4D97-AF65-F5344CB8AC3E}">
        <p14:creationId xmlns:p14="http://schemas.microsoft.com/office/powerpoint/2010/main" val="3811465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NDA slide">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4A3D60-9462-4E00-8783-8DB549CD4F5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bg1"/>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651ED59B-662B-475A-A037-62C37DD0509C}"/>
              </a:ext>
            </a:extLst>
          </p:cNvPr>
          <p:cNvSpPr txBox="1"/>
          <p:nvPr/>
        </p:nvSpPr>
        <p:spPr>
          <a:xfrm>
            <a:off x="584200" y="4343896"/>
            <a:ext cx="11022584" cy="1754326"/>
          </a:xfrm>
          <a:prstGeom prst="rect">
            <a:avLst/>
          </a:prstGeom>
          <a:noFill/>
        </p:spPr>
        <p:txBody>
          <a:bodyPr wrap="square" lIns="182880" tIns="146304" rIns="182880" bIns="146304" rtlCol="0" anchor="ctr">
            <a:spAutoFit/>
          </a:bodyPr>
          <a:lstStyle/>
          <a:p>
            <a:pPr algn="ctr">
              <a:lnSpc>
                <a:spcPct val="90000"/>
              </a:lnSpc>
              <a:spcBef>
                <a:spcPts val="600"/>
              </a:spcBef>
              <a:spcAft>
                <a:spcPts val="600"/>
              </a:spcAft>
            </a:pPr>
            <a:r>
              <a:rPr lang="en-US" sz="1800">
                <a:solidFill>
                  <a:schemeClr val="bg1"/>
                </a:solidFill>
              </a:rPr>
              <a:t>This content is </a:t>
            </a:r>
            <a:r>
              <a:rPr lang="en-US" sz="1800" kern="1200">
                <a:solidFill>
                  <a:schemeClr val="bg1"/>
                </a:soli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post any of this content to any blogs or external websites</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take photos or video of sessions or slides</a:t>
            </a:r>
          </a:p>
          <a:p>
            <a:pPr algn="ctr">
              <a:lnSpc>
                <a:spcPct val="90000"/>
              </a:lnSpc>
              <a:spcBef>
                <a:spcPts val="600"/>
              </a:spcBef>
              <a:spcAft>
                <a:spcPts val="600"/>
              </a:spcAft>
            </a:pPr>
            <a:r>
              <a:rPr lang="en-US" sz="1800">
                <a:solidFill>
                  <a:schemeClr val="bg1"/>
                </a:solidFill>
              </a:rPr>
              <a:t>Content will be available to internal audiences on-demand</a:t>
            </a:r>
          </a:p>
        </p:txBody>
      </p:sp>
      <p:sp>
        <p:nvSpPr>
          <p:cNvPr id="7" name="Oval 6">
            <a:extLst>
              <a:ext uri="{FF2B5EF4-FFF2-40B4-BE49-F238E27FC236}">
                <a16:creationId xmlns:a16="http://schemas.microsoft.com/office/drawing/2014/main" id="{14B12DC3-1AA5-4ED6-B761-3B8E3076E2BE}"/>
              </a:ext>
            </a:extLst>
          </p:cNvPr>
          <p:cNvSpPr/>
          <p:nvPr/>
        </p:nvSpPr>
        <p:spPr bwMode="gray">
          <a:xfrm>
            <a:off x="2697102"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4E3825C3-A0EB-487F-BD57-7D81D3DC2089}"/>
              </a:ext>
            </a:extLst>
          </p:cNvPr>
          <p:cNvSpPr/>
          <p:nvPr/>
        </p:nvSpPr>
        <p:spPr bwMode="gray">
          <a:xfrm>
            <a:off x="5318069"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9" name="Group 8">
            <a:extLst>
              <a:ext uri="{FF2B5EF4-FFF2-40B4-BE49-F238E27FC236}">
                <a16:creationId xmlns:a16="http://schemas.microsoft.com/office/drawing/2014/main" id="{3BF35ED3-CC9C-4B2E-AECC-804E897BB9F5}"/>
              </a:ext>
            </a:extLst>
          </p:cNvPr>
          <p:cNvGrpSpPr/>
          <p:nvPr/>
        </p:nvGrpSpPr>
        <p:grpSpPr bwMode="gray">
          <a:xfrm flipH="1">
            <a:off x="5901486" y="2651489"/>
            <a:ext cx="436044" cy="827404"/>
            <a:chOff x="5200650" y="1722438"/>
            <a:chExt cx="1797050" cy="3409950"/>
          </a:xfrm>
        </p:grpSpPr>
        <p:sp>
          <p:nvSpPr>
            <p:cNvPr id="10" name="Freeform 26">
              <a:extLst>
                <a:ext uri="{FF2B5EF4-FFF2-40B4-BE49-F238E27FC236}">
                  <a16:creationId xmlns:a16="http://schemas.microsoft.com/office/drawing/2014/main" id="{16BD814E-7CCC-49B3-833E-FB11E29262A7}"/>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 name="Freeform 27">
              <a:extLst>
                <a:ext uri="{FF2B5EF4-FFF2-40B4-BE49-F238E27FC236}">
                  <a16:creationId xmlns:a16="http://schemas.microsoft.com/office/drawing/2014/main" id="{4DC854E3-FA03-4048-B561-D426FEAEC79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 name="Rectangle 28">
              <a:extLst>
                <a:ext uri="{FF2B5EF4-FFF2-40B4-BE49-F238E27FC236}">
                  <a16:creationId xmlns:a16="http://schemas.microsoft.com/office/drawing/2014/main" id="{A39795C5-10A7-433B-9071-B33B3E5AB417}"/>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 name="Rectangle 29">
              <a:extLst>
                <a:ext uri="{FF2B5EF4-FFF2-40B4-BE49-F238E27FC236}">
                  <a16:creationId xmlns:a16="http://schemas.microsoft.com/office/drawing/2014/main" id="{8734A9AC-B7DD-4A71-A9CE-65D3D9C0D1A3}"/>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 name="Rectangle 30">
              <a:extLst>
                <a:ext uri="{FF2B5EF4-FFF2-40B4-BE49-F238E27FC236}">
                  <a16:creationId xmlns:a16="http://schemas.microsoft.com/office/drawing/2014/main" id="{E979D18A-D17C-439E-9004-CF7E23A6C2D0}"/>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 name="Rectangle 31">
              <a:extLst>
                <a:ext uri="{FF2B5EF4-FFF2-40B4-BE49-F238E27FC236}">
                  <a16:creationId xmlns:a16="http://schemas.microsoft.com/office/drawing/2014/main" id="{4BBA9FCC-A9CC-4A4E-8059-0E68ABF974BB}"/>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 name="Rectangle 32">
              <a:extLst>
                <a:ext uri="{FF2B5EF4-FFF2-40B4-BE49-F238E27FC236}">
                  <a16:creationId xmlns:a16="http://schemas.microsoft.com/office/drawing/2014/main" id="{DA61CA6E-A50D-4C4E-86A2-42F7DAA2D6D4}"/>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7" name="Rectangle 33">
              <a:extLst>
                <a:ext uri="{FF2B5EF4-FFF2-40B4-BE49-F238E27FC236}">
                  <a16:creationId xmlns:a16="http://schemas.microsoft.com/office/drawing/2014/main" id="{D49D4EFC-46A0-4FDC-927A-B65B1230D9CC}"/>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8" name="Rectangle 34">
              <a:extLst>
                <a:ext uri="{FF2B5EF4-FFF2-40B4-BE49-F238E27FC236}">
                  <a16:creationId xmlns:a16="http://schemas.microsoft.com/office/drawing/2014/main" id="{700F6E4D-E515-4B56-BA78-A8052B670743}"/>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9" name="Rectangle 35">
              <a:extLst>
                <a:ext uri="{FF2B5EF4-FFF2-40B4-BE49-F238E27FC236}">
                  <a16:creationId xmlns:a16="http://schemas.microsoft.com/office/drawing/2014/main" id="{4C093B51-EEF9-4677-82E3-BC6CDE469689}"/>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0" name="Rectangle 36">
              <a:extLst>
                <a:ext uri="{FF2B5EF4-FFF2-40B4-BE49-F238E27FC236}">
                  <a16:creationId xmlns:a16="http://schemas.microsoft.com/office/drawing/2014/main" id="{3B1A55F8-3EAA-45D3-AE08-91A5BBB830B9}"/>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1" name="Rectangle 37">
              <a:extLst>
                <a:ext uri="{FF2B5EF4-FFF2-40B4-BE49-F238E27FC236}">
                  <a16:creationId xmlns:a16="http://schemas.microsoft.com/office/drawing/2014/main" id="{C980FF57-11E5-4BF4-ADDF-C06124F86F3E}"/>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2" name="Rectangle 38">
              <a:extLst>
                <a:ext uri="{FF2B5EF4-FFF2-40B4-BE49-F238E27FC236}">
                  <a16:creationId xmlns:a16="http://schemas.microsoft.com/office/drawing/2014/main" id="{BFF88941-0967-4215-A71B-B6A75633CF80}"/>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39">
              <a:extLst>
                <a:ext uri="{FF2B5EF4-FFF2-40B4-BE49-F238E27FC236}">
                  <a16:creationId xmlns:a16="http://schemas.microsoft.com/office/drawing/2014/main" id="{F24750B6-9AF4-4483-8D2F-9632EAA0CD12}"/>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40">
              <a:extLst>
                <a:ext uri="{FF2B5EF4-FFF2-40B4-BE49-F238E27FC236}">
                  <a16:creationId xmlns:a16="http://schemas.microsoft.com/office/drawing/2014/main" id="{1A457C56-7629-4586-842B-894738A73430}"/>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41">
              <a:extLst>
                <a:ext uri="{FF2B5EF4-FFF2-40B4-BE49-F238E27FC236}">
                  <a16:creationId xmlns:a16="http://schemas.microsoft.com/office/drawing/2014/main" id="{94FE704F-2DB2-441E-A21C-4D10909C057E}"/>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6" name="Freeform 42">
              <a:extLst>
                <a:ext uri="{FF2B5EF4-FFF2-40B4-BE49-F238E27FC236}">
                  <a16:creationId xmlns:a16="http://schemas.microsoft.com/office/drawing/2014/main" id="{162CBBAE-EC9A-4097-A96F-43D0CD3898B4}"/>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7" name="Rectangle 43">
              <a:extLst>
                <a:ext uri="{FF2B5EF4-FFF2-40B4-BE49-F238E27FC236}">
                  <a16:creationId xmlns:a16="http://schemas.microsoft.com/office/drawing/2014/main" id="{25A72DE7-95A2-42BA-A129-5D3963449C0E}"/>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28" name="Oval 27">
            <a:extLst>
              <a:ext uri="{FF2B5EF4-FFF2-40B4-BE49-F238E27FC236}">
                <a16:creationId xmlns:a16="http://schemas.microsoft.com/office/drawing/2014/main" id="{FB917A57-38F7-42C5-A15E-63442582FBD9}"/>
              </a:ext>
            </a:extLst>
          </p:cNvPr>
          <p:cNvSpPr/>
          <p:nvPr/>
        </p:nvSpPr>
        <p:spPr bwMode="gray">
          <a:xfrm>
            <a:off x="7892021"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29" name="Group 28">
            <a:extLst>
              <a:ext uri="{FF2B5EF4-FFF2-40B4-BE49-F238E27FC236}">
                <a16:creationId xmlns:a16="http://schemas.microsoft.com/office/drawing/2014/main" id="{D9F031CF-7239-4EDF-839E-A1B55AFB504B}"/>
              </a:ext>
            </a:extLst>
          </p:cNvPr>
          <p:cNvGrpSpPr/>
          <p:nvPr/>
        </p:nvGrpSpPr>
        <p:grpSpPr bwMode="gray">
          <a:xfrm>
            <a:off x="8118306" y="2759894"/>
            <a:ext cx="1150309" cy="610594"/>
            <a:chOff x="6151563" y="1584325"/>
            <a:chExt cx="4276725" cy="2270126"/>
          </a:xfrm>
        </p:grpSpPr>
        <p:sp>
          <p:nvSpPr>
            <p:cNvPr id="30" name="Rectangle 47">
              <a:extLst>
                <a:ext uri="{FF2B5EF4-FFF2-40B4-BE49-F238E27FC236}">
                  <a16:creationId xmlns:a16="http://schemas.microsoft.com/office/drawing/2014/main" id="{0CD659C4-5986-46C5-BEDE-B5993589B4CD}"/>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31" name="Rectangle 48">
              <a:extLst>
                <a:ext uri="{FF2B5EF4-FFF2-40B4-BE49-F238E27FC236}">
                  <a16:creationId xmlns:a16="http://schemas.microsoft.com/office/drawing/2014/main" id="{0323046C-C017-46CB-BD6A-49DFB122A881}"/>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9">
              <a:extLst>
                <a:ext uri="{FF2B5EF4-FFF2-40B4-BE49-F238E27FC236}">
                  <a16:creationId xmlns:a16="http://schemas.microsoft.com/office/drawing/2014/main" id="{247600BF-70D9-438F-A51A-5FBF331EC7CC}"/>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33" name="Rectangle 50">
              <a:extLst>
                <a:ext uri="{FF2B5EF4-FFF2-40B4-BE49-F238E27FC236}">
                  <a16:creationId xmlns:a16="http://schemas.microsoft.com/office/drawing/2014/main" id="{D832C40C-74A0-4893-B85C-028BE538137A}"/>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4" name="Rectangle 51">
              <a:extLst>
                <a:ext uri="{FF2B5EF4-FFF2-40B4-BE49-F238E27FC236}">
                  <a16:creationId xmlns:a16="http://schemas.microsoft.com/office/drawing/2014/main" id="{77879A55-B2AD-4D02-9FF6-A847DF783A13}"/>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5" name="Rectangle 52">
              <a:extLst>
                <a:ext uri="{FF2B5EF4-FFF2-40B4-BE49-F238E27FC236}">
                  <a16:creationId xmlns:a16="http://schemas.microsoft.com/office/drawing/2014/main" id="{F3B329F2-B129-4663-8C67-FDF9EBC2BDE1}"/>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6" name="Rectangle 53">
              <a:extLst>
                <a:ext uri="{FF2B5EF4-FFF2-40B4-BE49-F238E27FC236}">
                  <a16:creationId xmlns:a16="http://schemas.microsoft.com/office/drawing/2014/main" id="{35405D40-9AEC-4318-AB8D-FA6B72C41BF9}"/>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7" name="Rectangle 54">
              <a:extLst>
                <a:ext uri="{FF2B5EF4-FFF2-40B4-BE49-F238E27FC236}">
                  <a16:creationId xmlns:a16="http://schemas.microsoft.com/office/drawing/2014/main" id="{05C691CB-6513-4837-BA65-46AB88908CF3}"/>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8" name="Rectangle 55">
              <a:extLst>
                <a:ext uri="{FF2B5EF4-FFF2-40B4-BE49-F238E27FC236}">
                  <a16:creationId xmlns:a16="http://schemas.microsoft.com/office/drawing/2014/main" id="{285CD685-268F-4718-94CB-234D2317BEAE}"/>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9" name="Rectangle 56">
              <a:extLst>
                <a:ext uri="{FF2B5EF4-FFF2-40B4-BE49-F238E27FC236}">
                  <a16:creationId xmlns:a16="http://schemas.microsoft.com/office/drawing/2014/main" id="{CD4C8442-6528-4252-B60F-9453785744B6}"/>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40" name="Rectangle 57">
              <a:extLst>
                <a:ext uri="{FF2B5EF4-FFF2-40B4-BE49-F238E27FC236}">
                  <a16:creationId xmlns:a16="http://schemas.microsoft.com/office/drawing/2014/main" id="{05A39216-6C33-4A40-B464-74EEFF8E7CD2}"/>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1" name="Rectangle 58">
              <a:extLst>
                <a:ext uri="{FF2B5EF4-FFF2-40B4-BE49-F238E27FC236}">
                  <a16:creationId xmlns:a16="http://schemas.microsoft.com/office/drawing/2014/main" id="{763FDC9B-520B-47E4-9FE6-48D0B8EE08F2}"/>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2" name="Rectangle 59">
              <a:extLst>
                <a:ext uri="{FF2B5EF4-FFF2-40B4-BE49-F238E27FC236}">
                  <a16:creationId xmlns:a16="http://schemas.microsoft.com/office/drawing/2014/main" id="{E1527710-6E1E-42FA-99C2-12A73FA9E33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3" name="Rectangle 60">
              <a:extLst>
                <a:ext uri="{FF2B5EF4-FFF2-40B4-BE49-F238E27FC236}">
                  <a16:creationId xmlns:a16="http://schemas.microsoft.com/office/drawing/2014/main" id="{E136BDF8-7FF8-46A8-9E21-759BDBA64451}"/>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4" name="Rectangle 61">
              <a:extLst>
                <a:ext uri="{FF2B5EF4-FFF2-40B4-BE49-F238E27FC236}">
                  <a16:creationId xmlns:a16="http://schemas.microsoft.com/office/drawing/2014/main" id="{9AD6C937-5EEB-497D-8D2B-140CFE1B2B0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5" name="Rectangle 62">
              <a:extLst>
                <a:ext uri="{FF2B5EF4-FFF2-40B4-BE49-F238E27FC236}">
                  <a16:creationId xmlns:a16="http://schemas.microsoft.com/office/drawing/2014/main" id="{FA06E5E9-FFF8-445D-958C-D006E1350808}"/>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6" name="Rectangle 63">
              <a:extLst>
                <a:ext uri="{FF2B5EF4-FFF2-40B4-BE49-F238E27FC236}">
                  <a16:creationId xmlns:a16="http://schemas.microsoft.com/office/drawing/2014/main" id="{F2BE6402-8321-4F32-9900-FB14FA64123E}"/>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7" name="Rectangle 64">
              <a:extLst>
                <a:ext uri="{FF2B5EF4-FFF2-40B4-BE49-F238E27FC236}">
                  <a16:creationId xmlns:a16="http://schemas.microsoft.com/office/drawing/2014/main" id="{05163067-2AF3-4F72-B77E-31D235A73D4D}"/>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8" name="Rectangle 65">
              <a:extLst>
                <a:ext uri="{FF2B5EF4-FFF2-40B4-BE49-F238E27FC236}">
                  <a16:creationId xmlns:a16="http://schemas.microsoft.com/office/drawing/2014/main" id="{02EA02DD-6EE8-4B75-A27F-B42A8C5D653B}"/>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49" name="Multiplication Sign 48">
            <a:extLst>
              <a:ext uri="{FF2B5EF4-FFF2-40B4-BE49-F238E27FC236}">
                <a16:creationId xmlns:a16="http://schemas.microsoft.com/office/drawing/2014/main" id="{C3EABB92-EC64-4C33-81BF-AA4A74228A81}"/>
              </a:ext>
            </a:extLst>
          </p:cNvPr>
          <p:cNvSpPr/>
          <p:nvPr/>
        </p:nvSpPr>
        <p:spPr bwMode="ltGray">
          <a:xfrm>
            <a:off x="3643244"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Multiplication Sign 49">
            <a:extLst>
              <a:ext uri="{FF2B5EF4-FFF2-40B4-BE49-F238E27FC236}">
                <a16:creationId xmlns:a16="http://schemas.microsoft.com/office/drawing/2014/main" id="{C8F47BC7-42F2-4EB7-9D91-760975BB9D03}"/>
              </a:ext>
            </a:extLst>
          </p:cNvPr>
          <p:cNvSpPr/>
          <p:nvPr/>
        </p:nvSpPr>
        <p:spPr bwMode="ltGray">
          <a:xfrm>
            <a:off x="6271892"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Multiplication Sign 50">
            <a:extLst>
              <a:ext uri="{FF2B5EF4-FFF2-40B4-BE49-F238E27FC236}">
                <a16:creationId xmlns:a16="http://schemas.microsoft.com/office/drawing/2014/main" id="{1443FEA1-3301-4699-8854-5B883A84EA89}"/>
              </a:ext>
            </a:extLst>
          </p:cNvPr>
          <p:cNvSpPr/>
          <p:nvPr/>
        </p:nvSpPr>
        <p:spPr bwMode="ltGray">
          <a:xfrm>
            <a:off x="8826629"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B9877B1E-FC34-46C6-8746-8C2682EB5180}"/>
              </a:ext>
            </a:extLst>
          </p:cNvPr>
          <p:cNvGrpSpPr/>
          <p:nvPr/>
        </p:nvGrpSpPr>
        <p:grpSpPr bwMode="gray">
          <a:xfrm>
            <a:off x="3132278" y="2771298"/>
            <a:ext cx="718204" cy="544549"/>
            <a:chOff x="3132278" y="2298246"/>
            <a:chExt cx="718204" cy="544549"/>
          </a:xfrm>
        </p:grpSpPr>
        <p:sp>
          <p:nvSpPr>
            <p:cNvPr id="53" name="Freeform: Shape 52">
              <a:extLst>
                <a:ext uri="{FF2B5EF4-FFF2-40B4-BE49-F238E27FC236}">
                  <a16:creationId xmlns:a16="http://schemas.microsoft.com/office/drawing/2014/main" id="{638492F5-F9B8-4F24-AA74-1FD178E9CAA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4" name="Freeform: Shape 53">
              <a:extLst>
                <a:ext uri="{FF2B5EF4-FFF2-40B4-BE49-F238E27FC236}">
                  <a16:creationId xmlns:a16="http://schemas.microsoft.com/office/drawing/2014/main" id="{A4A566CE-AE17-46B6-9442-2F32F88D0752}"/>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5" name="Freeform: Shape 54">
              <a:extLst>
                <a:ext uri="{FF2B5EF4-FFF2-40B4-BE49-F238E27FC236}">
                  <a16:creationId xmlns:a16="http://schemas.microsoft.com/office/drawing/2014/main" id="{CB0A3ED5-8382-48F2-A5EE-09E051E91CB1}"/>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6" name="Freeform: Shape 55">
              <a:extLst>
                <a:ext uri="{FF2B5EF4-FFF2-40B4-BE49-F238E27FC236}">
                  <a16:creationId xmlns:a16="http://schemas.microsoft.com/office/drawing/2014/main" id="{C33AD297-E22C-4C09-88E1-DE795EF64493}"/>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7" name="Freeform: Shape 56">
              <a:extLst>
                <a:ext uri="{FF2B5EF4-FFF2-40B4-BE49-F238E27FC236}">
                  <a16:creationId xmlns:a16="http://schemas.microsoft.com/office/drawing/2014/main" id="{06340F6A-8EF4-4D18-8167-9B4B0961F715}"/>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8" name="Freeform: Shape 57">
              <a:extLst>
                <a:ext uri="{FF2B5EF4-FFF2-40B4-BE49-F238E27FC236}">
                  <a16:creationId xmlns:a16="http://schemas.microsoft.com/office/drawing/2014/main" id="{FDC807A5-496A-4696-9349-3FD62B9C2AA7}"/>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9" name="Freeform: Shape 58">
              <a:extLst>
                <a:ext uri="{FF2B5EF4-FFF2-40B4-BE49-F238E27FC236}">
                  <a16:creationId xmlns:a16="http://schemas.microsoft.com/office/drawing/2014/main" id="{7B722A1C-DAC0-4E46-896C-971438843DFE}"/>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0" name="Freeform: Shape 59">
              <a:extLst>
                <a:ext uri="{FF2B5EF4-FFF2-40B4-BE49-F238E27FC236}">
                  <a16:creationId xmlns:a16="http://schemas.microsoft.com/office/drawing/2014/main" id="{DED24BEF-D375-4682-A916-0824896C7A54}"/>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1" name="Freeform: Shape 60">
              <a:extLst>
                <a:ext uri="{FF2B5EF4-FFF2-40B4-BE49-F238E27FC236}">
                  <a16:creationId xmlns:a16="http://schemas.microsoft.com/office/drawing/2014/main" id="{286C25AB-B9E7-4EB5-8A6D-7ED164D8D53B}"/>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2" name="Freeform: Shape 61">
              <a:extLst>
                <a:ext uri="{FF2B5EF4-FFF2-40B4-BE49-F238E27FC236}">
                  <a16:creationId xmlns:a16="http://schemas.microsoft.com/office/drawing/2014/main" id="{1E1B99F3-A647-427A-8E1C-40EA8C0F5EAE}"/>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3" name="Freeform: Shape 62">
              <a:extLst>
                <a:ext uri="{FF2B5EF4-FFF2-40B4-BE49-F238E27FC236}">
                  <a16:creationId xmlns:a16="http://schemas.microsoft.com/office/drawing/2014/main" id="{89E6123A-A60D-4395-8C6A-3ED5C8889E37}"/>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4" name="Freeform: Shape 63">
              <a:extLst>
                <a:ext uri="{FF2B5EF4-FFF2-40B4-BE49-F238E27FC236}">
                  <a16:creationId xmlns:a16="http://schemas.microsoft.com/office/drawing/2014/main" id="{381BF36A-3C0C-41F8-B0A8-016EEBA67FF5}"/>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5" name="Freeform: Shape 64">
              <a:extLst>
                <a:ext uri="{FF2B5EF4-FFF2-40B4-BE49-F238E27FC236}">
                  <a16:creationId xmlns:a16="http://schemas.microsoft.com/office/drawing/2014/main" id="{76B929F9-8A20-4D2F-83E2-FCA62B966820}"/>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6" name="Freeform: Shape 65">
              <a:extLst>
                <a:ext uri="{FF2B5EF4-FFF2-40B4-BE49-F238E27FC236}">
                  <a16:creationId xmlns:a16="http://schemas.microsoft.com/office/drawing/2014/main" id="{C2BF8121-C47A-4571-B1CD-FFE0D5C0CFC6}"/>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7" name="Freeform: Shape 66">
              <a:extLst>
                <a:ext uri="{FF2B5EF4-FFF2-40B4-BE49-F238E27FC236}">
                  <a16:creationId xmlns:a16="http://schemas.microsoft.com/office/drawing/2014/main" id="{4EF383D7-C030-4C9E-A5CD-906F6D4472C0}"/>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8" name="TextBox 67">
            <a:extLst>
              <a:ext uri="{FF2B5EF4-FFF2-40B4-BE49-F238E27FC236}">
                <a16:creationId xmlns:a16="http://schemas.microsoft.com/office/drawing/2014/main" id="{8080EA76-145F-4D37-BB94-88AFEAA102EE}"/>
              </a:ext>
            </a:extLst>
          </p:cNvPr>
          <p:cNvSpPr txBox="1"/>
          <p:nvPr/>
        </p:nvSpPr>
        <p:spPr>
          <a:xfrm>
            <a:off x="584200" y="1225236"/>
            <a:ext cx="11022584" cy="794064"/>
          </a:xfrm>
          <a:prstGeom prst="rect">
            <a:avLst/>
          </a:prstGeom>
          <a:noFill/>
        </p:spPr>
        <p:txBody>
          <a:bodyPr wrap="square" lIns="182880" tIns="146304" rIns="182880" bIns="146304" rtlCol="0" anchor="ctr">
            <a:spAutoFit/>
          </a:bodyPr>
          <a:lstStyle/>
          <a:p>
            <a:pPr algn="ctr">
              <a:lnSpc>
                <a:spcPct val="90000"/>
              </a:lnSpc>
              <a:spcBef>
                <a:spcPts val="0"/>
              </a:spcBef>
              <a:spcAft>
                <a:spcPts val="0"/>
              </a:spcAft>
            </a:pPr>
            <a:r>
              <a:rPr kumimoji="0" lang="en-US" sz="3600" b="0" i="0" u="none" strike="noStrike" kern="1200" cap="none" spc="-50" normalizeH="0" baseline="0" noProof="0">
                <a:ln w="3175">
                  <a:noFill/>
                </a:ln>
                <a:solidFill>
                  <a:schemeClr val="bg1"/>
                </a:solidFill>
                <a:effectLst/>
                <a:uLnTx/>
                <a:uFillTx/>
                <a:latin typeface="Segoe UI Semibold"/>
                <a:ea typeface="+mn-ea"/>
                <a:cs typeface="Segoe UI" pitchFamily="34" charset="0"/>
              </a:rPr>
              <a:t>All content is strictly under NDA</a:t>
            </a:r>
            <a:endParaRPr lang="en-US" sz="1800">
              <a:solidFill>
                <a:schemeClr val="bg1"/>
              </a:solidFill>
            </a:endParaRPr>
          </a:p>
        </p:txBody>
      </p:sp>
    </p:spTree>
    <p:extLst>
      <p:ext uri="{BB962C8B-B14F-4D97-AF65-F5344CB8AC3E}">
        <p14:creationId xmlns:p14="http://schemas.microsoft.com/office/powerpoint/2010/main" val="898184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1515694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095685"/>
          </a:xfrm>
        </p:spPr>
        <p:txBody>
          <a:bodyPr/>
          <a:lstStyle>
            <a:lvl1pPr>
              <a:buClr>
                <a:schemeClr val="tx1">
                  <a:lumMod val="50000"/>
                  <a:lumOff val="50000"/>
                </a:schemeClr>
              </a:buClr>
              <a:buSzPct val="100000"/>
              <a:defRPr/>
            </a:lvl1pPr>
            <a:lvl2pPr marL="640080">
              <a:buClr>
                <a:schemeClr val="tx1">
                  <a:lumMod val="50000"/>
                  <a:lumOff val="50000"/>
                </a:schemeClr>
              </a:buClr>
              <a:buSzPct val="100000"/>
              <a:defRPr/>
            </a:lvl2pPr>
            <a:lvl3pPr marL="1097280">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E4A3D60-9462-4E00-8783-8DB549CD4F5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271817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095685"/>
          </a:xfrm>
        </p:spPr>
        <p:txBody>
          <a:bodyPr wrap="square">
            <a:spAutoFit/>
          </a:bodyPr>
          <a:lstStyle>
            <a:lvl1pPr marL="0" indent="0">
              <a:buNone/>
              <a:defRPr/>
            </a:lvl1pPr>
            <a:lvl2pPr marL="457200" indent="0">
              <a:buNone/>
              <a:defRPr/>
            </a:lvl2pPr>
            <a:lvl3pPr marL="9144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8B1E62B2-2678-422B-B7F6-F7CFE71261E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1387555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smtClean="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6" name="TextBox 5">
            <a:extLst>
              <a:ext uri="{FF2B5EF4-FFF2-40B4-BE49-F238E27FC236}">
                <a16:creationId xmlns:a16="http://schemas.microsoft.com/office/drawing/2014/main" id="{7DADBE2B-4ADE-44BF-94AD-5EE0F72E9520}"/>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0115537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7873400-33C6-4564-B2C2-F81BE5DEB0FD}"/>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61452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238146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CAB166EF-6F55-4DA4-89E6-F23050C4F679}"/>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79227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p:nvSpPr>
        <p:spPr bwMode="auto">
          <a:xfrm>
            <a:off x="1927225"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1688306"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1688306"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50601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50601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AA7BAB-5D61-4BE7-B5A2-24D6E2B1320C}"/>
              </a:ext>
            </a:extLst>
          </p:cNvPr>
          <p:cNvSpPr>
            <a:spLocks noGrp="1"/>
          </p:cNvSpPr>
          <p:nvPr>
            <p:ph type="body" sz="quarter" idx="20"/>
          </p:nvPr>
        </p:nvSpPr>
        <p:spPr>
          <a:xfrm>
            <a:off x="8442324"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3B95AD4-DC93-4118-8B8E-61A3DBC05599}"/>
              </a:ext>
            </a:extLst>
          </p:cNvPr>
          <p:cNvSpPr>
            <a:spLocks noGrp="1"/>
          </p:cNvSpPr>
          <p:nvPr>
            <p:ph type="body" sz="quarter" idx="21"/>
          </p:nvPr>
        </p:nvSpPr>
        <p:spPr>
          <a:xfrm>
            <a:off x="8442324"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p:nvSpPr>
        <p:spPr bwMode="auto">
          <a:xfrm>
            <a:off x="5299074"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B3AFDF47-E417-4434-9001-222C7A7B601B}"/>
              </a:ext>
            </a:extLst>
          </p:cNvPr>
          <p:cNvSpPr/>
          <p:nvPr/>
        </p:nvSpPr>
        <p:spPr bwMode="auto">
          <a:xfrm>
            <a:off x="8681243"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051093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4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p:nvSpPr>
        <p:spPr bwMode="auto">
          <a:xfrm>
            <a:off x="1215520"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904081"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904081"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3674268"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3674268"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p:nvSpPr>
        <p:spPr bwMode="auto">
          <a:xfrm>
            <a:off x="3985707"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9C5F9FC3-AD04-45D7-B193-E0BAD0C8C7C0}"/>
              </a:ext>
            </a:extLst>
          </p:cNvPr>
          <p:cNvSpPr/>
          <p:nvPr/>
        </p:nvSpPr>
        <p:spPr bwMode="auto">
          <a:xfrm>
            <a:off x="6755894"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3">
            <a:extLst>
              <a:ext uri="{FF2B5EF4-FFF2-40B4-BE49-F238E27FC236}">
                <a16:creationId xmlns:a16="http://schemas.microsoft.com/office/drawing/2014/main" id="{2CE6B68A-400C-4B43-BC4E-3B9FDCB79F91}"/>
              </a:ext>
            </a:extLst>
          </p:cNvPr>
          <p:cNvSpPr>
            <a:spLocks noGrp="1"/>
          </p:cNvSpPr>
          <p:nvPr>
            <p:ph type="body" sz="quarter" idx="20"/>
          </p:nvPr>
        </p:nvSpPr>
        <p:spPr>
          <a:xfrm>
            <a:off x="64444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52FE4A6-19C7-436D-B5D9-B828628B63CB}"/>
              </a:ext>
            </a:extLst>
          </p:cNvPr>
          <p:cNvSpPr>
            <a:spLocks noGrp="1"/>
          </p:cNvSpPr>
          <p:nvPr>
            <p:ph type="body" sz="quarter" idx="21"/>
          </p:nvPr>
        </p:nvSpPr>
        <p:spPr>
          <a:xfrm>
            <a:off x="64444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FEB2ADDC-D27C-4D14-BCA5-0CA584F39107}"/>
              </a:ext>
            </a:extLst>
          </p:cNvPr>
          <p:cNvSpPr>
            <a:spLocks noGrp="1"/>
          </p:cNvSpPr>
          <p:nvPr>
            <p:ph type="body" sz="quarter" idx="22"/>
          </p:nvPr>
        </p:nvSpPr>
        <p:spPr>
          <a:xfrm>
            <a:off x="9214643"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2D0B0B95-35CC-4DE5-B8AC-EA76EEC03711}"/>
              </a:ext>
            </a:extLst>
          </p:cNvPr>
          <p:cNvSpPr>
            <a:spLocks noGrp="1"/>
          </p:cNvSpPr>
          <p:nvPr>
            <p:ph type="body" sz="quarter" idx="23"/>
          </p:nvPr>
        </p:nvSpPr>
        <p:spPr>
          <a:xfrm>
            <a:off x="9214643"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9" name="Oval 18">
            <a:extLst>
              <a:ext uri="{FF2B5EF4-FFF2-40B4-BE49-F238E27FC236}">
                <a16:creationId xmlns:a16="http://schemas.microsoft.com/office/drawing/2014/main" id="{ECA0597E-2C41-476D-891F-F05CDE09877F}"/>
              </a:ext>
            </a:extLst>
          </p:cNvPr>
          <p:cNvSpPr/>
          <p:nvPr/>
        </p:nvSpPr>
        <p:spPr bwMode="auto">
          <a:xfrm>
            <a:off x="9526082"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1237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usiness Model Canva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153DF8-635C-BC43-B02D-4B0F75E36121}"/>
              </a:ext>
            </a:extLst>
          </p:cNvPr>
          <p:cNvSpPr/>
          <p:nvPr/>
        </p:nvSpPr>
        <p:spPr bwMode="auto">
          <a:xfrm>
            <a:off x="588263" y="1063525"/>
            <a:ext cx="2611387" cy="2558886"/>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Value proposition</a:t>
            </a:r>
          </a:p>
        </p:txBody>
      </p:sp>
      <p:sp>
        <p:nvSpPr>
          <p:cNvPr id="11" name="Rectangle 10">
            <a:extLst>
              <a:ext uri="{FF2B5EF4-FFF2-40B4-BE49-F238E27FC236}">
                <a16:creationId xmlns:a16="http://schemas.microsoft.com/office/drawing/2014/main" id="{BCB21D27-1889-B748-ADB4-C14DF10278A6}"/>
              </a:ext>
            </a:extLst>
          </p:cNvPr>
          <p:cNvSpPr/>
          <p:nvPr/>
        </p:nvSpPr>
        <p:spPr bwMode="auto">
          <a:xfrm>
            <a:off x="3287390" y="1063524"/>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customers</a:t>
            </a:r>
          </a:p>
        </p:txBody>
      </p:sp>
      <p:sp>
        <p:nvSpPr>
          <p:cNvPr id="12" name="Rectangle 11">
            <a:extLst>
              <a:ext uri="{FF2B5EF4-FFF2-40B4-BE49-F238E27FC236}">
                <a16:creationId xmlns:a16="http://schemas.microsoft.com/office/drawing/2014/main" id="{45ED3186-9F44-9B48-8E0A-860CBC323651}"/>
              </a:ext>
            </a:extLst>
          </p:cNvPr>
          <p:cNvSpPr/>
          <p:nvPr/>
        </p:nvSpPr>
        <p:spPr bwMode="auto">
          <a:xfrm>
            <a:off x="5592743" y="1063524"/>
            <a:ext cx="2217614" cy="182878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activities</a:t>
            </a:r>
          </a:p>
        </p:txBody>
      </p:sp>
      <p:sp>
        <p:nvSpPr>
          <p:cNvPr id="13" name="Rectangle 12">
            <a:extLst>
              <a:ext uri="{FF2B5EF4-FFF2-40B4-BE49-F238E27FC236}">
                <a16:creationId xmlns:a16="http://schemas.microsoft.com/office/drawing/2014/main" id="{7DD88181-83D7-FB40-9D54-7E6203E3874B}"/>
              </a:ext>
            </a:extLst>
          </p:cNvPr>
          <p:cNvSpPr/>
          <p:nvPr/>
        </p:nvSpPr>
        <p:spPr bwMode="auto">
          <a:xfrm>
            <a:off x="7898097" y="1063524"/>
            <a:ext cx="1811775" cy="3746564"/>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Customer</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relationships</a:t>
            </a:r>
          </a:p>
        </p:txBody>
      </p:sp>
      <p:sp>
        <p:nvSpPr>
          <p:cNvPr id="14" name="Rectangle 13">
            <a:extLst>
              <a:ext uri="{FF2B5EF4-FFF2-40B4-BE49-F238E27FC236}">
                <a16:creationId xmlns:a16="http://schemas.microsoft.com/office/drawing/2014/main" id="{A1E17021-D9AF-CF4A-8EDD-9E17F2EA006A}"/>
              </a:ext>
            </a:extLst>
          </p:cNvPr>
          <p:cNvSpPr/>
          <p:nvPr/>
        </p:nvSpPr>
        <p:spPr bwMode="auto">
          <a:xfrm>
            <a:off x="9797613" y="1063522"/>
            <a:ext cx="1811775" cy="374656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Industry</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competitors</a:t>
            </a:r>
          </a:p>
        </p:txBody>
      </p:sp>
      <p:sp>
        <p:nvSpPr>
          <p:cNvPr id="15" name="Rectangle 14">
            <a:extLst>
              <a:ext uri="{FF2B5EF4-FFF2-40B4-BE49-F238E27FC236}">
                <a16:creationId xmlns:a16="http://schemas.microsoft.com/office/drawing/2014/main" id="{417B19F6-5EFB-6449-B67B-8D5F8CACFDA6}"/>
              </a:ext>
            </a:extLst>
          </p:cNvPr>
          <p:cNvSpPr/>
          <p:nvPr/>
        </p:nvSpPr>
        <p:spPr bwMode="auto">
          <a:xfrm>
            <a:off x="588263" y="3710150"/>
            <a:ext cx="2611387" cy="255888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Problem definition</a:t>
            </a:r>
          </a:p>
        </p:txBody>
      </p:sp>
      <p:sp>
        <p:nvSpPr>
          <p:cNvPr id="16" name="Rectangle 15">
            <a:extLst>
              <a:ext uri="{FF2B5EF4-FFF2-40B4-BE49-F238E27FC236}">
                <a16:creationId xmlns:a16="http://schemas.microsoft.com/office/drawing/2014/main" id="{92B93EDC-A09F-0748-B1F5-1E9CDFF12919}"/>
              </a:ext>
            </a:extLst>
          </p:cNvPr>
          <p:cNvSpPr/>
          <p:nvPr/>
        </p:nvSpPr>
        <p:spPr bwMode="auto">
          <a:xfrm>
            <a:off x="3287390" y="2981306"/>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partners &amp; channels</a:t>
            </a:r>
          </a:p>
        </p:txBody>
      </p:sp>
      <p:sp>
        <p:nvSpPr>
          <p:cNvPr id="17" name="Rectangle 16">
            <a:extLst>
              <a:ext uri="{FF2B5EF4-FFF2-40B4-BE49-F238E27FC236}">
                <a16:creationId xmlns:a16="http://schemas.microsoft.com/office/drawing/2014/main" id="{AE0AA2A5-F0C8-F946-975B-2D183A502D42}"/>
              </a:ext>
            </a:extLst>
          </p:cNvPr>
          <p:cNvSpPr/>
          <p:nvPr/>
        </p:nvSpPr>
        <p:spPr bwMode="auto">
          <a:xfrm>
            <a:off x="5592743" y="2981306"/>
            <a:ext cx="2217614" cy="328773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resources</a:t>
            </a:r>
          </a:p>
        </p:txBody>
      </p:sp>
      <p:sp>
        <p:nvSpPr>
          <p:cNvPr id="18" name="Rectangle 17">
            <a:extLst>
              <a:ext uri="{FF2B5EF4-FFF2-40B4-BE49-F238E27FC236}">
                <a16:creationId xmlns:a16="http://schemas.microsoft.com/office/drawing/2014/main" id="{F0F27E3C-AC0E-8E40-B5BE-F3EC4FBAAE8C}"/>
              </a:ext>
            </a:extLst>
          </p:cNvPr>
          <p:cNvSpPr/>
          <p:nvPr/>
        </p:nvSpPr>
        <p:spPr bwMode="auto">
          <a:xfrm>
            <a:off x="3287390" y="4897828"/>
            <a:ext cx="2217614"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Cost structure</a:t>
            </a:r>
          </a:p>
        </p:txBody>
      </p:sp>
      <p:sp>
        <p:nvSpPr>
          <p:cNvPr id="19" name="Rectangle 18">
            <a:extLst>
              <a:ext uri="{FF2B5EF4-FFF2-40B4-BE49-F238E27FC236}">
                <a16:creationId xmlns:a16="http://schemas.microsoft.com/office/drawing/2014/main" id="{EA3B384A-75F5-5C45-B04B-C6A36674BFE8}"/>
              </a:ext>
            </a:extLst>
          </p:cNvPr>
          <p:cNvSpPr/>
          <p:nvPr/>
        </p:nvSpPr>
        <p:spPr bwMode="auto">
          <a:xfrm>
            <a:off x="7898095" y="4897828"/>
            <a:ext cx="3705641"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Revenue streams</a:t>
            </a:r>
          </a:p>
        </p:txBody>
      </p:sp>
      <p:pic>
        <p:nvPicPr>
          <p:cNvPr id="20" name="Graphic 19">
            <a:extLst>
              <a:ext uri="{FF2B5EF4-FFF2-40B4-BE49-F238E27FC236}">
                <a16:creationId xmlns:a16="http://schemas.microsoft.com/office/drawing/2014/main" id="{BB7BD84B-7559-FC44-B250-BA5E6F4F1D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795813" y="1175856"/>
            <a:ext cx="231708" cy="231708"/>
          </a:xfrm>
          <a:prstGeom prst="rect">
            <a:avLst/>
          </a:prstGeom>
        </p:spPr>
      </p:pic>
      <p:pic>
        <p:nvPicPr>
          <p:cNvPr id="21" name="Graphic 20">
            <a:extLst>
              <a:ext uri="{FF2B5EF4-FFF2-40B4-BE49-F238E27FC236}">
                <a16:creationId xmlns:a16="http://schemas.microsoft.com/office/drawing/2014/main" id="{952C791F-1FD1-4B4D-A8C1-A770BC3943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054260" y="1175608"/>
            <a:ext cx="283464" cy="283464"/>
          </a:xfrm>
          <a:prstGeom prst="rect">
            <a:avLst/>
          </a:prstGeom>
        </p:spPr>
      </p:pic>
      <p:pic>
        <p:nvPicPr>
          <p:cNvPr id="22" name="Graphic 21">
            <a:extLst>
              <a:ext uri="{FF2B5EF4-FFF2-40B4-BE49-F238E27FC236}">
                <a16:creationId xmlns:a16="http://schemas.microsoft.com/office/drawing/2014/main" id="{C1DA98D2-C0C1-A940-8A2D-082A73E742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140999" y="4988472"/>
            <a:ext cx="280367" cy="280367"/>
          </a:xfrm>
          <a:prstGeom prst="rect">
            <a:avLst/>
          </a:prstGeom>
        </p:spPr>
      </p:pic>
      <p:pic>
        <p:nvPicPr>
          <p:cNvPr id="23" name="Graphic 22">
            <a:extLst>
              <a:ext uri="{FF2B5EF4-FFF2-40B4-BE49-F238E27FC236}">
                <a16:creationId xmlns:a16="http://schemas.microsoft.com/office/drawing/2014/main" id="{13D6B85C-0FAE-694B-B03E-89B50097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290058" y="1189627"/>
            <a:ext cx="280367" cy="280367"/>
          </a:xfrm>
          <a:prstGeom prst="rect">
            <a:avLst/>
          </a:prstGeom>
        </p:spPr>
      </p:pic>
      <p:pic>
        <p:nvPicPr>
          <p:cNvPr id="24" name="Graphic 23">
            <a:extLst>
              <a:ext uri="{FF2B5EF4-FFF2-40B4-BE49-F238E27FC236}">
                <a16:creationId xmlns:a16="http://schemas.microsoft.com/office/drawing/2014/main" id="{366A1532-68BD-894D-A1A7-0DE09CD486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784228" y="3843743"/>
            <a:ext cx="254879" cy="254879"/>
          </a:xfrm>
          <a:prstGeom prst="rect">
            <a:avLst/>
          </a:prstGeom>
        </p:spPr>
      </p:pic>
      <p:pic>
        <p:nvPicPr>
          <p:cNvPr id="25" name="Graphic 24">
            <a:extLst>
              <a:ext uri="{FF2B5EF4-FFF2-40B4-BE49-F238E27FC236}">
                <a16:creationId xmlns:a16="http://schemas.microsoft.com/office/drawing/2014/main" id="{7C9186D0-248F-A844-857E-FFA2FB4DA0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055809" y="5001171"/>
            <a:ext cx="280367" cy="280367"/>
          </a:xfrm>
          <a:prstGeom prst="rect">
            <a:avLst/>
          </a:prstGeom>
        </p:spPr>
      </p:pic>
      <p:pic>
        <p:nvPicPr>
          <p:cNvPr id="26" name="Graphic 25">
            <a:extLst>
              <a:ext uri="{FF2B5EF4-FFF2-40B4-BE49-F238E27FC236}">
                <a16:creationId xmlns:a16="http://schemas.microsoft.com/office/drawing/2014/main" id="{CBE1A202-D89E-694C-ADC4-E6A1196FE5E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7386487" y="1201256"/>
            <a:ext cx="231708" cy="231708"/>
          </a:xfrm>
          <a:prstGeom prst="rect">
            <a:avLst/>
          </a:prstGeom>
        </p:spPr>
      </p:pic>
      <p:pic>
        <p:nvPicPr>
          <p:cNvPr id="27" name="Graphic 26">
            <a:extLst>
              <a:ext uri="{FF2B5EF4-FFF2-40B4-BE49-F238E27FC236}">
                <a16:creationId xmlns:a16="http://schemas.microsoft.com/office/drawing/2014/main" id="{6714B6D4-C34D-774F-8D40-E0E427E09CF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386487" y="3094052"/>
            <a:ext cx="231708" cy="231708"/>
          </a:xfrm>
          <a:prstGeom prst="rect">
            <a:avLst/>
          </a:prstGeom>
        </p:spPr>
      </p:pic>
      <p:pic>
        <p:nvPicPr>
          <p:cNvPr id="28" name="Graphic 27">
            <a:extLst>
              <a:ext uri="{FF2B5EF4-FFF2-40B4-BE49-F238E27FC236}">
                <a16:creationId xmlns:a16="http://schemas.microsoft.com/office/drawing/2014/main" id="{F77071D0-0D83-784A-B10E-89100FA4639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041790" y="3081104"/>
            <a:ext cx="308404" cy="308404"/>
          </a:xfrm>
          <a:prstGeom prst="rect">
            <a:avLst/>
          </a:prstGeom>
        </p:spPr>
      </p:pic>
      <p:pic>
        <p:nvPicPr>
          <p:cNvPr id="29" name="Graphic 28">
            <a:extLst>
              <a:ext uri="{FF2B5EF4-FFF2-40B4-BE49-F238E27FC236}">
                <a16:creationId xmlns:a16="http://schemas.microsoft.com/office/drawing/2014/main" id="{AFED16D2-7D82-9646-A9C2-83A03A9855E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160049" y="1189627"/>
            <a:ext cx="280367" cy="280367"/>
          </a:xfrm>
          <a:prstGeom prst="rect">
            <a:avLst/>
          </a:prstGeom>
        </p:spPr>
      </p:pic>
      <p:sp>
        <p:nvSpPr>
          <p:cNvPr id="35" name="Text Placeholder 4">
            <a:extLst>
              <a:ext uri="{FF2B5EF4-FFF2-40B4-BE49-F238E27FC236}">
                <a16:creationId xmlns:a16="http://schemas.microsoft.com/office/drawing/2014/main" id="{CB0C5E63-BE88-8740-877A-E455D2C59EE3}"/>
              </a:ext>
            </a:extLst>
          </p:cNvPr>
          <p:cNvSpPr>
            <a:spLocks noGrp="1"/>
          </p:cNvSpPr>
          <p:nvPr>
            <p:ph type="body" sz="quarter" idx="12" hasCustomPrompt="1"/>
          </p:nvPr>
        </p:nvSpPr>
        <p:spPr>
          <a:xfrm>
            <a:off x="733425" y="1591176"/>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value props…</a:t>
            </a:r>
          </a:p>
        </p:txBody>
      </p:sp>
      <p:sp>
        <p:nvSpPr>
          <p:cNvPr id="36" name="Text Placeholder 4">
            <a:extLst>
              <a:ext uri="{FF2B5EF4-FFF2-40B4-BE49-F238E27FC236}">
                <a16:creationId xmlns:a16="http://schemas.microsoft.com/office/drawing/2014/main" id="{444F9CB8-48D4-2C4C-8C5A-F9D48FDBB027}"/>
              </a:ext>
            </a:extLst>
          </p:cNvPr>
          <p:cNvSpPr>
            <a:spLocks noGrp="1"/>
          </p:cNvSpPr>
          <p:nvPr>
            <p:ph type="body" sz="quarter" idx="13" hasCustomPrompt="1"/>
          </p:nvPr>
        </p:nvSpPr>
        <p:spPr>
          <a:xfrm>
            <a:off x="733425" y="4227284"/>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problem definitions…</a:t>
            </a:r>
          </a:p>
        </p:txBody>
      </p:sp>
      <p:sp>
        <p:nvSpPr>
          <p:cNvPr id="37" name="Text Placeholder 4">
            <a:extLst>
              <a:ext uri="{FF2B5EF4-FFF2-40B4-BE49-F238E27FC236}">
                <a16:creationId xmlns:a16="http://schemas.microsoft.com/office/drawing/2014/main" id="{12AD85A3-05A1-1247-BF40-C09EBA6E02C9}"/>
              </a:ext>
            </a:extLst>
          </p:cNvPr>
          <p:cNvSpPr>
            <a:spLocks noGrp="1"/>
          </p:cNvSpPr>
          <p:nvPr>
            <p:ph type="body" sz="quarter" idx="14" hasCustomPrompt="1"/>
          </p:nvPr>
        </p:nvSpPr>
        <p:spPr>
          <a:xfrm>
            <a:off x="3427199"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customers are…</a:t>
            </a:r>
          </a:p>
        </p:txBody>
      </p:sp>
      <p:sp>
        <p:nvSpPr>
          <p:cNvPr id="38" name="Text Placeholder 4">
            <a:extLst>
              <a:ext uri="{FF2B5EF4-FFF2-40B4-BE49-F238E27FC236}">
                <a16:creationId xmlns:a16="http://schemas.microsoft.com/office/drawing/2014/main" id="{B1624D85-334D-EA43-8FCD-91006776FF76}"/>
              </a:ext>
            </a:extLst>
          </p:cNvPr>
          <p:cNvSpPr>
            <a:spLocks noGrp="1"/>
          </p:cNvSpPr>
          <p:nvPr>
            <p:ph type="body" sz="quarter" idx="15" hasCustomPrompt="1"/>
          </p:nvPr>
        </p:nvSpPr>
        <p:spPr>
          <a:xfrm>
            <a:off x="5723465"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activities are…</a:t>
            </a:r>
          </a:p>
        </p:txBody>
      </p:sp>
      <p:sp>
        <p:nvSpPr>
          <p:cNvPr id="39" name="Text Placeholder 4">
            <a:extLst>
              <a:ext uri="{FF2B5EF4-FFF2-40B4-BE49-F238E27FC236}">
                <a16:creationId xmlns:a16="http://schemas.microsoft.com/office/drawing/2014/main" id="{4C81FFE2-3B32-7C42-953B-2DB6F854A4FE}"/>
              </a:ext>
            </a:extLst>
          </p:cNvPr>
          <p:cNvSpPr>
            <a:spLocks noGrp="1"/>
          </p:cNvSpPr>
          <p:nvPr>
            <p:ph type="body" sz="quarter" idx="16" hasCustomPrompt="1"/>
          </p:nvPr>
        </p:nvSpPr>
        <p:spPr>
          <a:xfrm>
            <a:off x="8030059"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Customer relationships…</a:t>
            </a:r>
          </a:p>
        </p:txBody>
      </p:sp>
      <p:sp>
        <p:nvSpPr>
          <p:cNvPr id="40" name="Text Placeholder 4">
            <a:extLst>
              <a:ext uri="{FF2B5EF4-FFF2-40B4-BE49-F238E27FC236}">
                <a16:creationId xmlns:a16="http://schemas.microsoft.com/office/drawing/2014/main" id="{4D242A72-34B3-594E-A04C-DCFE997B4A31}"/>
              </a:ext>
            </a:extLst>
          </p:cNvPr>
          <p:cNvSpPr>
            <a:spLocks noGrp="1"/>
          </p:cNvSpPr>
          <p:nvPr>
            <p:ph type="body" sz="quarter" idx="17" hasCustomPrompt="1"/>
          </p:nvPr>
        </p:nvSpPr>
        <p:spPr>
          <a:xfrm>
            <a:off x="9926308"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Industry competitors…</a:t>
            </a:r>
          </a:p>
        </p:txBody>
      </p:sp>
      <p:sp>
        <p:nvSpPr>
          <p:cNvPr id="41" name="Text Placeholder 4">
            <a:extLst>
              <a:ext uri="{FF2B5EF4-FFF2-40B4-BE49-F238E27FC236}">
                <a16:creationId xmlns:a16="http://schemas.microsoft.com/office/drawing/2014/main" id="{2B2689B1-ADF3-424E-8061-D599D7205ADD}"/>
              </a:ext>
            </a:extLst>
          </p:cNvPr>
          <p:cNvSpPr>
            <a:spLocks noGrp="1"/>
          </p:cNvSpPr>
          <p:nvPr>
            <p:ph type="body" sz="quarter" idx="18" hasCustomPrompt="1"/>
          </p:nvPr>
        </p:nvSpPr>
        <p:spPr>
          <a:xfrm>
            <a:off x="3427199"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partners &amp; channels are…</a:t>
            </a:r>
          </a:p>
        </p:txBody>
      </p:sp>
      <p:sp>
        <p:nvSpPr>
          <p:cNvPr id="42" name="Text Placeholder 4">
            <a:extLst>
              <a:ext uri="{FF2B5EF4-FFF2-40B4-BE49-F238E27FC236}">
                <a16:creationId xmlns:a16="http://schemas.microsoft.com/office/drawing/2014/main" id="{BDEB38DF-A189-7344-A768-5B6982EA0D17}"/>
              </a:ext>
            </a:extLst>
          </p:cNvPr>
          <p:cNvSpPr>
            <a:spLocks noGrp="1"/>
          </p:cNvSpPr>
          <p:nvPr>
            <p:ph type="body" sz="quarter" idx="19" hasCustomPrompt="1"/>
          </p:nvPr>
        </p:nvSpPr>
        <p:spPr>
          <a:xfrm>
            <a:off x="5723465"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resources are…</a:t>
            </a:r>
          </a:p>
        </p:txBody>
      </p:sp>
      <p:sp>
        <p:nvSpPr>
          <p:cNvPr id="43" name="Text Placeholder 4">
            <a:extLst>
              <a:ext uri="{FF2B5EF4-FFF2-40B4-BE49-F238E27FC236}">
                <a16:creationId xmlns:a16="http://schemas.microsoft.com/office/drawing/2014/main" id="{4E1AFBF9-E0EE-1444-96D7-BF5156FF0A18}"/>
              </a:ext>
            </a:extLst>
          </p:cNvPr>
          <p:cNvSpPr>
            <a:spLocks noGrp="1"/>
          </p:cNvSpPr>
          <p:nvPr>
            <p:ph type="body" sz="quarter" idx="20" hasCustomPrompt="1"/>
          </p:nvPr>
        </p:nvSpPr>
        <p:spPr>
          <a:xfrm>
            <a:off x="3427199" y="54340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Cost structure is…</a:t>
            </a:r>
          </a:p>
        </p:txBody>
      </p:sp>
      <p:sp>
        <p:nvSpPr>
          <p:cNvPr id="44" name="Text Placeholder 4">
            <a:extLst>
              <a:ext uri="{FF2B5EF4-FFF2-40B4-BE49-F238E27FC236}">
                <a16:creationId xmlns:a16="http://schemas.microsoft.com/office/drawing/2014/main" id="{BEC40F9C-2BEE-6943-B800-157EAE457A7E}"/>
              </a:ext>
            </a:extLst>
          </p:cNvPr>
          <p:cNvSpPr>
            <a:spLocks noGrp="1"/>
          </p:cNvSpPr>
          <p:nvPr>
            <p:ph type="body" sz="quarter" idx="21" hasCustomPrompt="1"/>
          </p:nvPr>
        </p:nvSpPr>
        <p:spPr>
          <a:xfrm>
            <a:off x="8030058" y="5434097"/>
            <a:ext cx="342437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Revenue streams are…</a:t>
            </a:r>
          </a:p>
        </p:txBody>
      </p:sp>
      <p:sp>
        <p:nvSpPr>
          <p:cNvPr id="45" name="Title 2">
            <a:extLst>
              <a:ext uri="{FF2B5EF4-FFF2-40B4-BE49-F238E27FC236}">
                <a16:creationId xmlns:a16="http://schemas.microsoft.com/office/drawing/2014/main" id="{8DE12D4B-D2A5-4322-A9DC-EF2E6D6633D4}"/>
              </a:ext>
            </a:extLst>
          </p:cNvPr>
          <p:cNvSpPr>
            <a:spLocks noGrp="1"/>
          </p:cNvSpPr>
          <p:nvPr>
            <p:ph type="title"/>
          </p:nvPr>
        </p:nvSpPr>
        <p:spPr>
          <a:xfrm>
            <a:off x="584200" y="457200"/>
            <a:ext cx="11025188"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3" name="TextBox 32">
            <a:extLst>
              <a:ext uri="{FF2B5EF4-FFF2-40B4-BE49-F238E27FC236}">
                <a16:creationId xmlns:a16="http://schemas.microsoft.com/office/drawing/2014/main" id="{E0167C7D-2152-4C51-A0DC-8D7746377ECE}"/>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6510743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 column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p:nvSpPr>
        <p:spPr bwMode="auto">
          <a:xfrm>
            <a:off x="584200"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p:nvSpPr>
        <p:spPr bwMode="auto">
          <a:xfrm>
            <a:off x="6239445"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6951"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6951"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6652196"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6652196"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9" name="TextBox 8">
            <a:extLst>
              <a:ext uri="{FF2B5EF4-FFF2-40B4-BE49-F238E27FC236}">
                <a16:creationId xmlns:a16="http://schemas.microsoft.com/office/drawing/2014/main" id="{B6917A08-6DD1-4CA7-B342-E57004069B43}"/>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349631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329888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3 column boxe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CB69BF-3A64-4E46-8F9F-B042E821429A}"/>
              </a:ext>
            </a:extLst>
          </p:cNvPr>
          <p:cNvSpPr/>
          <p:nvPr/>
        </p:nvSpPr>
        <p:spPr bwMode="auto">
          <a:xfrm>
            <a:off x="4356099"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p:nvSpPr>
        <p:spPr bwMode="auto">
          <a:xfrm>
            <a:off x="5842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p:nvSpPr>
        <p:spPr bwMode="auto">
          <a:xfrm>
            <a:off x="8127999" y="1436688"/>
            <a:ext cx="3478783"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93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93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68BA27B9-85A0-49D0-998E-0E3851D48E82}"/>
              </a:ext>
            </a:extLst>
          </p:cNvPr>
          <p:cNvSpPr>
            <a:spLocks noGrp="1"/>
          </p:cNvSpPr>
          <p:nvPr>
            <p:ph type="body" sz="quarter" idx="18"/>
          </p:nvPr>
        </p:nvSpPr>
        <p:spPr>
          <a:xfrm>
            <a:off x="4771231"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6BCF8FDB-792E-49AF-875A-BC98235BB58E}"/>
              </a:ext>
            </a:extLst>
          </p:cNvPr>
          <p:cNvSpPr>
            <a:spLocks noGrp="1"/>
          </p:cNvSpPr>
          <p:nvPr>
            <p:ph type="body" sz="quarter" idx="19"/>
          </p:nvPr>
        </p:nvSpPr>
        <p:spPr>
          <a:xfrm>
            <a:off x="4771231"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5" name="Rectangle 14">
            <a:extLst>
              <a:ext uri="{FF2B5EF4-FFF2-40B4-BE49-F238E27FC236}">
                <a16:creationId xmlns:a16="http://schemas.microsoft.com/office/drawing/2014/main" id="{0B1AF903-0040-4D7E-A33F-1E7E5F9262AB}"/>
              </a:ext>
            </a:extLst>
          </p:cNvPr>
          <p:cNvSpPr/>
          <p:nvPr/>
        </p:nvSpPr>
        <p:spPr bwMode="auto">
          <a:xfrm>
            <a:off x="81280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3">
            <a:extLst>
              <a:ext uri="{FF2B5EF4-FFF2-40B4-BE49-F238E27FC236}">
                <a16:creationId xmlns:a16="http://schemas.microsoft.com/office/drawing/2014/main" id="{35775668-B416-43B2-B932-AACA4B9D630B}"/>
              </a:ext>
            </a:extLst>
          </p:cNvPr>
          <p:cNvSpPr>
            <a:spLocks noGrp="1"/>
          </p:cNvSpPr>
          <p:nvPr>
            <p:ph type="body" sz="quarter" idx="20"/>
          </p:nvPr>
        </p:nvSpPr>
        <p:spPr>
          <a:xfrm>
            <a:off x="85431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85431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8" name="TextBox 17">
            <a:extLst>
              <a:ext uri="{FF2B5EF4-FFF2-40B4-BE49-F238E27FC236}">
                <a16:creationId xmlns:a16="http://schemas.microsoft.com/office/drawing/2014/main" id="{46683B4F-5C61-4BAD-A8F0-C5EEDA071770}"/>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85150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3792">
          <p15:clr>
            <a:srgbClr val="5ACBF0"/>
          </p15:clr>
        </p15:guide>
        <p15:guide id="29" orient="horz" pos="1272">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4 column 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586653"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339576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lvl="0" algn="ctr" defTabSz="932192" fontAlgn="base">
              <a:spcBef>
                <a:spcPct val="0"/>
              </a:spcBef>
              <a:spcAft>
                <a:spcPts val="1799"/>
              </a:spcAft>
              <a:defRPr/>
            </a:pPr>
            <a:endParaRPr lang="en-US" sz="1800">
              <a:solidFill>
                <a:srgbClr val="1A1A1A"/>
              </a:solidFill>
              <a:latin typeface="Segoe UI Semibold"/>
              <a:cs typeface="Segoe UI" pitchFamily="34" charset="0"/>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620487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lang="en-US" sz="1800">
              <a:solidFill>
                <a:srgbClr val="1A1A1A"/>
              </a:solidFill>
              <a:latin typeface="Segoe UI Semibold"/>
              <a:cs typeface="Segoe UI" pitchFamily="34" charset="0"/>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9013985"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algn="ctr"/>
            <a:endParaRPr lang="en-US" sz="1800">
              <a:solidFill>
                <a:srgbClr val="1A1A1A"/>
              </a:solidFill>
              <a:latin typeface="Segoe UI Semibold"/>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001246"/>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974321"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378343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659254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9401653"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11" name="TextBox 10">
            <a:extLst>
              <a:ext uri="{FF2B5EF4-FFF2-40B4-BE49-F238E27FC236}">
                <a16:creationId xmlns:a16="http://schemas.microsoft.com/office/drawing/2014/main" id="{02A27131-6BDB-468C-AFE5-4956C993B22B}"/>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47341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ttom horizontal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p:nvSpPr>
        <p:spPr bwMode="auto">
          <a:xfrm>
            <a:off x="0" y="1466850"/>
            <a:ext cx="12192000" cy="53911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588263" y="20297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588263" y="26779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FECD7D8B-D7A1-4F87-97F0-A89107FBD8C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749322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Bottom horizontal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7D6ED0-F6A9-4E7A-80C5-6A8B06500FBB}"/>
              </a:ext>
            </a:extLst>
          </p:cNvPr>
          <p:cNvSpPr/>
          <p:nvPr/>
        </p:nvSpPr>
        <p:spPr bwMode="auto">
          <a:xfrm>
            <a:off x="0" y="5607050"/>
            <a:ext cx="12192000" cy="125095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p:nvSpPr>
        <p:spPr bwMode="auto">
          <a:xfrm>
            <a:off x="0" y="1250950"/>
            <a:ext cx="12192000" cy="435610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A00A5C-310D-4F48-BA0D-6FD3A3699367}"/>
              </a:ext>
            </a:extLst>
          </p:cNvPr>
          <p:cNvSpPr>
            <a:spLocks noGrp="1"/>
          </p:cNvSpPr>
          <p:nvPr>
            <p:ph type="body" sz="quarter" idx="21"/>
          </p:nvPr>
        </p:nvSpPr>
        <p:spPr>
          <a:xfrm>
            <a:off x="588262" y="5908357"/>
            <a:ext cx="3183638" cy="215444"/>
          </a:xfrm>
        </p:spPr>
        <p:txBody>
          <a:bodyPr anchor="t" anchorCtr="0"/>
          <a:lstStyle>
            <a:lvl1pPr marL="0" indent="0" algn="l">
              <a:spcBef>
                <a:spcPts val="0"/>
              </a:spcBef>
              <a:buNone/>
              <a:defRPr sz="14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5BB2E87B-6853-460D-810A-83A45066787B}"/>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14553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mp; 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lgn="l">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3FB9FE04-6DA2-4C78-80EE-FEF751819306}"/>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075702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F1193F2-6F8D-4837-B57B-22EF647BAAE0}"/>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3292247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8113"/>
            <a:ext cx="4163125" cy="861774"/>
          </a:xfrm>
        </p:spPr>
        <p:txBody>
          <a:bodyPr anchor="ctr" anchorCtr="0"/>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627687" y="293687"/>
            <a:ext cx="6270626" cy="627062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E51D4497-B0D1-46D3-9F3C-E7E13401B14B}"/>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7141703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 photo coll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98551" y="292100"/>
            <a:ext cx="5199762" cy="6273800"/>
          </a:xfrm>
          <a:blipFill>
            <a:blip r:embed="rId2"/>
            <a:stretch>
              <a:fillRect l="-10308" r="-10348"/>
            </a:stretch>
          </a:blipFill>
          <a:effectLst>
            <a:outerShdw blurRad="152400" sx="102000" sy="102000" algn="ctr" rotWithShape="0">
              <a:prstClr val="black">
                <a:alpha val="20000"/>
              </a:prstClr>
            </a:outerShdw>
          </a:effectLst>
        </p:spPr>
        <p:txBody>
          <a:bodyPr lIns="1280160" tIns="2103120" rIns="12801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1883085-A662-4C6A-B5D7-67D30D885BCE}"/>
              </a:ext>
            </a:extLst>
          </p:cNvPr>
          <p:cNvSpPr>
            <a:spLocks noGrp="1"/>
          </p:cNvSpPr>
          <p:nvPr>
            <p:ph type="pic" sz="quarter" idx="12" hasCustomPrompt="1"/>
          </p:nvPr>
        </p:nvSpPr>
        <p:spPr bwMode="gray">
          <a:xfrm>
            <a:off x="5353050" y="1905000"/>
            <a:ext cx="2162176" cy="3048000"/>
          </a:xfrm>
          <a:blipFill>
            <a:blip r:embed="rId2"/>
            <a:stretch>
              <a:fillRect l="-20231" r="-20740"/>
            </a:stretch>
          </a:blipFill>
          <a:effectLst>
            <a:outerShdw blurRad="152400" sx="102000" sy="102000" algn="ctr" rotWithShape="0">
              <a:prstClr val="black">
                <a:alpha val="20000"/>
              </a:prstClr>
            </a:outerShdw>
          </a:effectLst>
        </p:spPr>
        <p:txBody>
          <a:bodyPr lIns="365760" tIns="914400" rIns="3657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BAD3D568-FD85-4518-912A-97E14C4C45AB}"/>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256876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ation &amp; Sq photo">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916612" y="582612"/>
            <a:ext cx="5692776" cy="569277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8113"/>
            <a:ext cx="3364612" cy="861774"/>
          </a:xfrm>
        </p:spPr>
        <p:txBody>
          <a:bodyPr anchor="ctr" anchorCtr="0"/>
          <a:lstStyle>
            <a:lvl1pPr>
              <a:defRPr sz="2800"/>
            </a:lvl1pPr>
          </a:lstStyle>
          <a:p>
            <a:r>
              <a:rPr lang="en-US"/>
              <a:t>Square photo layout with smaller text</a:t>
            </a:r>
          </a:p>
        </p:txBody>
      </p:sp>
      <p:sp>
        <p:nvSpPr>
          <p:cNvPr id="11" name="TextBox 10">
            <a:extLst>
              <a:ext uri="{FF2B5EF4-FFF2-40B4-BE49-F238E27FC236}">
                <a16:creationId xmlns:a16="http://schemas.microsoft.com/office/drawing/2014/main" id="{B6973735-BEB5-42B8-8623-8CC1BCBE42A2}"/>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2" name="Rectangle 11">
            <a:extLst>
              <a:ext uri="{FF2B5EF4-FFF2-40B4-BE49-F238E27FC236}">
                <a16:creationId xmlns:a16="http://schemas.microsoft.com/office/drawing/2014/main" id="{E972A9BA-A283-401E-9981-207F3801B9D3}"/>
              </a:ext>
            </a:extLst>
          </p:cNvPr>
          <p:cNvSpPr/>
          <p:nvPr/>
        </p:nvSpPr>
        <p:spPr bwMode="auto">
          <a:xfrm>
            <a:off x="5334000" y="1273969"/>
            <a:ext cx="1793357" cy="4310062"/>
          </a:xfrm>
          <a:prstGeom prst="rect">
            <a:avLst/>
          </a:prstGeom>
          <a:solidFill>
            <a:srgbClr val="FFFFFF"/>
          </a:solidFill>
          <a:ln w="9525" cap="flat" cmpd="sng" algn="ctr">
            <a:noFill/>
            <a:prstDash val="solid"/>
          </a:ln>
          <a:effectLst>
            <a:outerShdw blurRad="190500" dist="38100" dir="10800000" algn="r" rotWithShape="0">
              <a:prstClr val="black">
                <a:alpha val="25000"/>
              </a:prstClr>
            </a:outerShdw>
          </a:effectLst>
        </p:spPr>
        <p:txBody>
          <a:bodyPr rot="0" spcFirstLastPara="0" vertOverflow="overflow" horzOverflow="overflow" vert="horz" wrap="square" lIns="274320" tIns="146304" rIns="365760" bIns="146304" numCol="1" spcCol="0" rtlCol="0" fromWordArt="0" anchor="ctr" anchorCtr="0" forceAA="0" compatLnSpc="1">
            <a:prstTxWarp prst="textNoShape">
              <a:avLst/>
            </a:prstTxWarp>
            <a:noAutofit/>
          </a:bodyPr>
          <a:lstStyle/>
          <a:p>
            <a:pPr marL="60325" marR="0" lvl="0" indent="-60325"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F34989AF-9EDC-4CC0-8AA0-8890F57B55C6}"/>
              </a:ext>
            </a:extLst>
          </p:cNvPr>
          <p:cNvSpPr>
            <a:spLocks noGrp="1"/>
          </p:cNvSpPr>
          <p:nvPr>
            <p:ph type="body" sz="quarter" idx="21"/>
          </p:nvPr>
        </p:nvSpPr>
        <p:spPr>
          <a:xfrm>
            <a:off x="5584421" y="1714499"/>
            <a:ext cx="1264054" cy="2495551"/>
          </a:xfrm>
        </p:spPr>
        <p:txBody>
          <a:bodyPr anchor="t" anchorCtr="0"/>
          <a:lstStyle>
            <a:lvl1pPr marL="0" indent="0" algn="l">
              <a:spcBef>
                <a:spcPts val="0"/>
              </a:spcBef>
              <a:buNone/>
              <a:defRPr sz="16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73260058-1F84-4062-93EC-CF8EA263ED07}"/>
              </a:ext>
            </a:extLst>
          </p:cNvPr>
          <p:cNvSpPr>
            <a:spLocks noGrp="1"/>
          </p:cNvSpPr>
          <p:nvPr>
            <p:ph type="body" sz="quarter" idx="22"/>
          </p:nvPr>
        </p:nvSpPr>
        <p:spPr>
          <a:xfrm>
            <a:off x="5584421" y="4527708"/>
            <a:ext cx="1264054" cy="738664"/>
          </a:xfrm>
        </p:spPr>
        <p:txBody>
          <a:bodyPr anchor="t" anchorCtr="0"/>
          <a:lstStyle>
            <a:lvl1pPr marL="0" indent="0" algn="l">
              <a:spcBef>
                <a:spcPts val="0"/>
              </a:spcBef>
              <a:buNone/>
              <a:defRPr sz="1600">
                <a:solidFill>
                  <a:schemeClr val="accent1"/>
                </a:solidFill>
                <a:latin typeface="+mn-lt"/>
              </a:defRPr>
            </a:lvl1pPr>
          </a:lstStyle>
          <a:p>
            <a:pPr lvl="0"/>
            <a:r>
              <a:rPr lang="en-US"/>
              <a:t>Click to edit Master text styles</a:t>
            </a:r>
          </a:p>
        </p:txBody>
      </p:sp>
      <p:sp>
        <p:nvSpPr>
          <p:cNvPr id="15" name="TextBox 14">
            <a:extLst>
              <a:ext uri="{FF2B5EF4-FFF2-40B4-BE49-F238E27FC236}">
                <a16:creationId xmlns:a16="http://schemas.microsoft.com/office/drawing/2014/main" id="{289AF701-C88F-44A3-8F2B-8E935811D086}"/>
              </a:ext>
            </a:extLst>
          </p:cNvPr>
          <p:cNvSpPr txBox="1"/>
          <p:nvPr/>
        </p:nvSpPr>
        <p:spPr>
          <a:xfrm>
            <a:off x="5488425" y="139684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
        <p:nvSpPr>
          <p:cNvPr id="16" name="TextBox 15">
            <a:extLst>
              <a:ext uri="{FF2B5EF4-FFF2-40B4-BE49-F238E27FC236}">
                <a16:creationId xmlns:a16="http://schemas.microsoft.com/office/drawing/2014/main" id="{DFC6303F-A980-4D42-982C-AE1532163146}"/>
              </a:ext>
            </a:extLst>
          </p:cNvPr>
          <p:cNvSpPr txBox="1"/>
          <p:nvPr/>
        </p:nvSpPr>
        <p:spPr>
          <a:xfrm>
            <a:off x="6764670" y="400173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Tree>
    <p:extLst>
      <p:ext uri="{BB962C8B-B14F-4D97-AF65-F5344CB8AC3E}">
        <p14:creationId xmlns:p14="http://schemas.microsoft.com/office/powerpoint/2010/main" val="8373062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ull photo with boxed content">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6858000"/>
          </a:xfrm>
          <a:blipFill>
            <a:blip r:embed="rId2"/>
            <a:stretch>
              <a:fillRect/>
            </a:stretch>
          </a:blipFill>
          <a:effectLst/>
        </p:spPr>
        <p:txBody>
          <a:bodyPr vert="horz" wrap="square" lIns="1645920" tIns="2651760" rIns="45720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a:t>
            </a:r>
            <a:br>
              <a:rPr lang="en-US"/>
            </a:br>
            <a:r>
              <a:rPr lang="en-US"/>
              <a:t>your photo here </a:t>
            </a:r>
            <a:br>
              <a:rPr lang="en-US"/>
            </a:br>
            <a:r>
              <a:rPr lang="en-US"/>
              <a:t>or click</a:t>
            </a:r>
            <a:br>
              <a:rPr lang="en-US"/>
            </a:br>
            <a:r>
              <a:rPr lang="en-US"/>
              <a:t>or tap icon</a:t>
            </a:r>
            <a:br>
              <a:rPr lang="en-US"/>
            </a:br>
            <a:r>
              <a:rPr lang="en-US"/>
              <a:t>below </a:t>
            </a:r>
            <a:br>
              <a:rPr lang="en-US"/>
            </a:br>
            <a:r>
              <a:rPr lang="en-US"/>
              <a:t>to insert</a:t>
            </a:r>
          </a:p>
        </p:txBody>
      </p:sp>
      <p:sp>
        <p:nvSpPr>
          <p:cNvPr id="8" name="Rectangle 7">
            <a:extLst>
              <a:ext uri="{FF2B5EF4-FFF2-40B4-BE49-F238E27FC236}">
                <a16:creationId xmlns:a16="http://schemas.microsoft.com/office/drawing/2014/main" id="{4FCBD380-45A1-4F9B-90A9-23506DE084E4}"/>
              </a:ext>
            </a:extLst>
          </p:cNvPr>
          <p:cNvSpPr/>
          <p:nvPr/>
        </p:nvSpPr>
        <p:spPr bwMode="auto">
          <a:xfrm>
            <a:off x="584200" y="868680"/>
            <a:ext cx="5120640" cy="5120640"/>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Text Placeholder 3">
            <a:extLst>
              <a:ext uri="{FF2B5EF4-FFF2-40B4-BE49-F238E27FC236}">
                <a16:creationId xmlns:a16="http://schemas.microsoft.com/office/drawing/2014/main" id="{D7A80F8C-915C-46C0-91D3-DCE93A080D3D}"/>
              </a:ext>
            </a:extLst>
          </p:cNvPr>
          <p:cNvSpPr>
            <a:spLocks noGrp="1"/>
          </p:cNvSpPr>
          <p:nvPr>
            <p:ph type="body" sz="quarter" idx="16"/>
          </p:nvPr>
        </p:nvSpPr>
        <p:spPr>
          <a:xfrm>
            <a:off x="996952" y="1267018"/>
            <a:ext cx="4175124" cy="1107996"/>
          </a:xfrm>
        </p:spPr>
        <p:txBody>
          <a:bodyPr/>
          <a:lstStyle>
            <a:lvl1pPr marL="0" indent="0" algn="l">
              <a:spcBef>
                <a:spcPts val="0"/>
              </a:spcBef>
              <a:buNone/>
              <a:defRPr sz="3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B11CA0A6-642E-4E90-9C03-D8414E2BA4D3}"/>
              </a:ext>
            </a:extLst>
          </p:cNvPr>
          <p:cNvSpPr>
            <a:spLocks noGrp="1"/>
          </p:cNvSpPr>
          <p:nvPr>
            <p:ph type="body" sz="quarter" idx="17"/>
          </p:nvPr>
        </p:nvSpPr>
        <p:spPr>
          <a:xfrm>
            <a:off x="996952" y="2666999"/>
            <a:ext cx="4175124" cy="2923983"/>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80115257-E287-46D1-BB4C-AA8B13D88752}"/>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42101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8"/>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8"/>
                                        </p:tgtEl>
                                        <p:attrNameLst>
                                          <p:attrName>ppt_x</p:attrName>
                                          <p:attrName>ppt_y</p:attrName>
                                        </p:attrNameLst>
                                      </p:cBhvr>
                                      <p:rCtr x="-10508" y="1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Lst>
  </p:timing>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26" Type="http://schemas.openxmlformats.org/officeDocument/2006/relationships/slideLayout" Target="../slideLayouts/slideLayout297.xml"/><Relationship Id="rId3" Type="http://schemas.openxmlformats.org/officeDocument/2006/relationships/slideLayout" Target="../slideLayouts/slideLayout274.xml"/><Relationship Id="rId21" Type="http://schemas.openxmlformats.org/officeDocument/2006/relationships/slideLayout" Target="../slideLayouts/slideLayout292.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5" Type="http://schemas.openxmlformats.org/officeDocument/2006/relationships/slideLayout" Target="../slideLayouts/slideLayout296.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29" Type="http://schemas.openxmlformats.org/officeDocument/2006/relationships/image" Target="../media/image1.emf"/><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24" Type="http://schemas.openxmlformats.org/officeDocument/2006/relationships/slideLayout" Target="../slideLayouts/slideLayout295.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23" Type="http://schemas.openxmlformats.org/officeDocument/2006/relationships/slideLayout" Target="../slideLayouts/slideLayout294.xml"/><Relationship Id="rId28" Type="http://schemas.openxmlformats.org/officeDocument/2006/relationships/theme" Target="../theme/theme10.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slideLayout" Target="../slideLayouts/slideLayout293.xml"/><Relationship Id="rId27" Type="http://schemas.openxmlformats.org/officeDocument/2006/relationships/slideLayout" Target="../slideLayouts/slideLayout29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image" Target="../media/image12.png"/><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theme" Target="../theme/theme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47" Type="http://schemas.openxmlformats.org/officeDocument/2006/relationships/slideLayout" Target="../slideLayouts/slideLayout118.xml"/><Relationship Id="rId50" Type="http://schemas.openxmlformats.org/officeDocument/2006/relationships/slideLayout" Target="../slideLayouts/slideLayout121.xml"/><Relationship Id="rId55" Type="http://schemas.openxmlformats.org/officeDocument/2006/relationships/slideLayout" Target="../slideLayouts/slideLayout126.xml"/><Relationship Id="rId63" Type="http://schemas.openxmlformats.org/officeDocument/2006/relationships/image" Target="../media/image19.emf"/><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9" Type="http://schemas.openxmlformats.org/officeDocument/2006/relationships/slideLayout" Target="../slideLayouts/slideLayout100.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slideLayout" Target="../slideLayouts/slideLayout116.xml"/><Relationship Id="rId53" Type="http://schemas.openxmlformats.org/officeDocument/2006/relationships/slideLayout" Target="../slideLayouts/slideLayout124.xml"/><Relationship Id="rId58" Type="http://schemas.openxmlformats.org/officeDocument/2006/relationships/slideLayout" Target="../slideLayouts/slideLayout129.xml"/><Relationship Id="rId5" Type="http://schemas.openxmlformats.org/officeDocument/2006/relationships/slideLayout" Target="../slideLayouts/slideLayout76.xml"/><Relationship Id="rId61" Type="http://schemas.openxmlformats.org/officeDocument/2006/relationships/slideLayout" Target="../slideLayouts/slideLayout132.xml"/><Relationship Id="rId19" Type="http://schemas.openxmlformats.org/officeDocument/2006/relationships/slideLayout" Target="../slideLayouts/slideLayout9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 Id="rId48" Type="http://schemas.openxmlformats.org/officeDocument/2006/relationships/slideLayout" Target="../slideLayouts/slideLayout119.xml"/><Relationship Id="rId56" Type="http://schemas.openxmlformats.org/officeDocument/2006/relationships/slideLayout" Target="../slideLayouts/slideLayout127.xml"/><Relationship Id="rId8" Type="http://schemas.openxmlformats.org/officeDocument/2006/relationships/slideLayout" Target="../slideLayouts/slideLayout79.xml"/><Relationship Id="rId51" Type="http://schemas.openxmlformats.org/officeDocument/2006/relationships/slideLayout" Target="../slideLayouts/slideLayout122.xml"/><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46" Type="http://schemas.openxmlformats.org/officeDocument/2006/relationships/slideLayout" Target="../slideLayouts/slideLayout117.xml"/><Relationship Id="rId59" Type="http://schemas.openxmlformats.org/officeDocument/2006/relationships/slideLayout" Target="../slideLayouts/slideLayout130.xml"/><Relationship Id="rId20" Type="http://schemas.openxmlformats.org/officeDocument/2006/relationships/slideLayout" Target="../slideLayouts/slideLayout91.xml"/><Relationship Id="rId41" Type="http://schemas.openxmlformats.org/officeDocument/2006/relationships/slideLayout" Target="../slideLayouts/slideLayout112.xml"/><Relationship Id="rId54" Type="http://schemas.openxmlformats.org/officeDocument/2006/relationships/slideLayout" Target="../slideLayouts/slideLayout125.xml"/><Relationship Id="rId62" Type="http://schemas.openxmlformats.org/officeDocument/2006/relationships/theme" Target="../theme/theme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49" Type="http://schemas.openxmlformats.org/officeDocument/2006/relationships/slideLayout" Target="../slideLayouts/slideLayout120.xml"/><Relationship Id="rId57" Type="http://schemas.openxmlformats.org/officeDocument/2006/relationships/slideLayout" Target="../slideLayouts/slideLayout128.xml"/><Relationship Id="rId10" Type="http://schemas.openxmlformats.org/officeDocument/2006/relationships/slideLayout" Target="../slideLayouts/slideLayout81.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52" Type="http://schemas.openxmlformats.org/officeDocument/2006/relationships/slideLayout" Target="../slideLayouts/slideLayout123.xml"/><Relationship Id="rId60" Type="http://schemas.openxmlformats.org/officeDocument/2006/relationships/slideLayout" Target="../slideLayouts/slideLayout13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9" Type="http://schemas.openxmlformats.org/officeDocument/2006/relationships/tags" Target="../tags/tag39.xml"/><Relationship Id="rId21" Type="http://schemas.openxmlformats.org/officeDocument/2006/relationships/slideLayout" Target="../slideLayouts/slideLayout164.xml"/><Relationship Id="rId34" Type="http://schemas.openxmlformats.org/officeDocument/2006/relationships/slideLayout" Target="../slideLayouts/slideLayout177.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slideLayout" Target="../slideLayouts/slideLayout176.xml"/><Relationship Id="rId38" Type="http://schemas.openxmlformats.org/officeDocument/2006/relationships/theme" Target="../theme/theme5.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slideLayout" Target="../slideLayouts/slideLayout172.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37" Type="http://schemas.openxmlformats.org/officeDocument/2006/relationships/slideLayout" Target="../slideLayouts/slideLayout180.xml"/><Relationship Id="rId40" Type="http://schemas.openxmlformats.org/officeDocument/2006/relationships/image" Target="../media/image1.emf"/><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36" Type="http://schemas.openxmlformats.org/officeDocument/2006/relationships/slideLayout" Target="../slideLayouts/slideLayout179.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31" Type="http://schemas.openxmlformats.org/officeDocument/2006/relationships/slideLayout" Target="../slideLayouts/slideLayout174.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 Id="rId35" Type="http://schemas.openxmlformats.org/officeDocument/2006/relationships/slideLayout" Target="../slideLayouts/slideLayout178.xml"/><Relationship Id="rId8" Type="http://schemas.openxmlformats.org/officeDocument/2006/relationships/slideLayout" Target="../slideLayouts/slideLayout151.xml"/><Relationship Id="rId3"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theme" Target="../theme/theme6.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theme" Target="../theme/theme7.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43.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2" Type="http://schemas.openxmlformats.org/officeDocument/2006/relationships/slideLayout" Target="../slideLayouts/slideLayout237.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image" Target="../media/image1.emf"/><Relationship Id="rId5" Type="http://schemas.openxmlformats.org/officeDocument/2006/relationships/slideLayout" Target="../slideLayouts/slideLayout240.xml"/><Relationship Id="rId10" Type="http://schemas.openxmlformats.org/officeDocument/2006/relationships/theme" Target="../theme/theme8.xml"/><Relationship Id="rId4" Type="http://schemas.openxmlformats.org/officeDocument/2006/relationships/slideLayout" Target="../slideLayouts/slideLayout239.xml"/><Relationship Id="rId9" Type="http://schemas.openxmlformats.org/officeDocument/2006/relationships/slideLayout" Target="../slideLayouts/slideLayout2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3" Type="http://schemas.openxmlformats.org/officeDocument/2006/relationships/slideLayout" Target="../slideLayouts/slideLayout247.xml"/><Relationship Id="rId21" Type="http://schemas.openxmlformats.org/officeDocument/2006/relationships/slideLayout" Target="../slideLayouts/slideLayout265.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theme" Target="../theme/theme9.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slideLayout" Target="../slideLayouts/slideLayout2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41"/>
    </p:custDataLst>
    <p:extLst>
      <p:ext uri="{BB962C8B-B14F-4D97-AF65-F5344CB8AC3E}">
        <p14:creationId xmlns:p14="http://schemas.microsoft.com/office/powerpoint/2010/main" val="37187626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956" r:id="rId31"/>
    <p:sldLayoutId id="2147483957" r:id="rId32"/>
    <p:sldLayoutId id="2147483958" r:id="rId33"/>
    <p:sldLayoutId id="2147483959" r:id="rId34"/>
    <p:sldLayoutId id="2147483960" r:id="rId35"/>
    <p:sldLayoutId id="2147483961" r:id="rId36"/>
    <p:sldLayoutId id="2147483963" r:id="rId37"/>
    <p:sldLayoutId id="2147483964" r:id="rId38"/>
    <p:sldLayoutId id="2147483938"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3680706"/>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 id="2147484063" r:id="rId12"/>
    <p:sldLayoutId id="2147484064" r:id="rId13"/>
    <p:sldLayoutId id="2147484065" r:id="rId14"/>
    <p:sldLayoutId id="2147484066" r:id="rId15"/>
    <p:sldLayoutId id="2147484067" r:id="rId16"/>
    <p:sldLayoutId id="2147484068" r:id="rId17"/>
    <p:sldLayoutId id="2147484069" r:id="rId18"/>
    <p:sldLayoutId id="2147484070" r:id="rId19"/>
    <p:sldLayoutId id="2147484071" r:id="rId20"/>
    <p:sldLayoutId id="2147484072" r:id="rId21"/>
    <p:sldLayoutId id="2147484073" r:id="rId22"/>
    <p:sldLayoutId id="2147484074" r:id="rId23"/>
    <p:sldLayoutId id="2147484075" r:id="rId24"/>
    <p:sldLayoutId id="2147484076" r:id="rId25"/>
    <p:sldLayoutId id="2147484077" r:id="rId26"/>
    <p:sldLayoutId id="2147484078" r:id="rId2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227046371"/>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937" r:id="rId29"/>
    <p:sldLayoutId id="2147483940" r:id="rId30"/>
    <p:sldLayoutId id="2147483955" r:id="rId31"/>
    <p:sldLayoutId id="2147483984" r:id="rId32"/>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3094728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 id="2147483766" r:id="rId36"/>
    <p:sldLayoutId id="2147483767" r:id="rId37"/>
    <p:sldLayoutId id="2147483768" r:id="rId38"/>
    <p:sldLayoutId id="2147483769" r:id="rId39"/>
    <p:sldLayoutId id="2147483770" r:id="rId40"/>
    <p:sldLayoutId id="2147483771" r:id="rId41"/>
    <p:sldLayoutId id="2147483772" r:id="rId42"/>
    <p:sldLayoutId id="2147483773" r:id="rId43"/>
    <p:sldLayoutId id="2147483774" r:id="rId44"/>
    <p:sldLayoutId id="2147483775" r:id="rId45"/>
    <p:sldLayoutId id="2147483776" r:id="rId46"/>
    <p:sldLayoutId id="2147483777" r:id="rId47"/>
    <p:sldLayoutId id="2147483778" r:id="rId48"/>
    <p:sldLayoutId id="2147483779" r:id="rId49"/>
    <p:sldLayoutId id="2147483780" r:id="rId50"/>
    <p:sldLayoutId id="2147483781" r:id="rId51"/>
    <p:sldLayoutId id="2147483782" r:id="rId52"/>
    <p:sldLayoutId id="2147483783" r:id="rId53"/>
    <p:sldLayoutId id="2147483784" r:id="rId54"/>
    <p:sldLayoutId id="2147483785" r:id="rId55"/>
    <p:sldLayoutId id="2147483786" r:id="rId56"/>
    <p:sldLayoutId id="2147483787" r:id="rId57"/>
    <p:sldLayoutId id="2147483788" r:id="rId58"/>
    <p:sldLayoutId id="2147483789" r:id="rId59"/>
    <p:sldLayoutId id="2147483790" r:id="rId60"/>
    <p:sldLayoutId id="2147483791" r:id="rId6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808373-E7A9-41C8-8E8E-A1994BA888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387B3B-492B-46B4-9004-C9D5BABE80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30CEE-E9F3-4663-BBF7-5AA521600B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0740F4-81F0-4891-B30E-F253A72B5317}" type="datetime1">
              <a:rPr lang="en-US" smtClean="0"/>
              <a:t>10/19/2020</a:t>
            </a:fld>
            <a:endParaRPr lang="en-US"/>
          </a:p>
        </p:txBody>
      </p:sp>
      <p:sp>
        <p:nvSpPr>
          <p:cNvPr id="5" name="Footer Placeholder 4">
            <a:extLst>
              <a:ext uri="{FF2B5EF4-FFF2-40B4-BE49-F238E27FC236}">
                <a16:creationId xmlns:a16="http://schemas.microsoft.com/office/drawing/2014/main" id="{A6A5EFFE-DE3C-4782-A020-FCB6190FFB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 – distributed under NDA</a:t>
            </a:r>
          </a:p>
        </p:txBody>
      </p:sp>
      <p:sp>
        <p:nvSpPr>
          <p:cNvPr id="6" name="Slide Number Placeholder 5">
            <a:extLst>
              <a:ext uri="{FF2B5EF4-FFF2-40B4-BE49-F238E27FC236}">
                <a16:creationId xmlns:a16="http://schemas.microsoft.com/office/drawing/2014/main" id="{5D9B4DBF-7DE9-49E9-A0E1-2C7796E016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C2705A-8B10-48AD-867E-31A6C7C9622F}" type="slidenum">
              <a:rPr lang="en-US" smtClean="0"/>
              <a:t>‹#›</a:t>
            </a:fld>
            <a:endParaRPr lang="en-US"/>
          </a:p>
        </p:txBody>
      </p:sp>
    </p:spTree>
    <p:extLst>
      <p:ext uri="{BB962C8B-B14F-4D97-AF65-F5344CB8AC3E}">
        <p14:creationId xmlns:p14="http://schemas.microsoft.com/office/powerpoint/2010/main" val="4138740788"/>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39"/>
    </p:custDataLst>
    <p:extLst>
      <p:ext uri="{BB962C8B-B14F-4D97-AF65-F5344CB8AC3E}">
        <p14:creationId xmlns:p14="http://schemas.microsoft.com/office/powerpoint/2010/main" val="727921047"/>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 id="2147483839" r:id="rId35"/>
    <p:sldLayoutId id="2147483840" r:id="rId36"/>
    <p:sldLayoutId id="2147483841" r:id="rId37"/>
  </p:sldLayoutIdLst>
  <p:transition>
    <p:fade/>
  </p:transition>
  <p:hf sldNum="0" hdr="0" ftr="0" dt="0"/>
  <p:txStyles>
    <p:titleStyle>
      <a:lvl1pPr algn="l" defTabSz="932384" rtl="0" eaLnBrk="1" latinLnBrk="0" hangingPunct="1">
        <a:lnSpc>
          <a:spcPct val="100000"/>
        </a:lnSpc>
        <a:spcBef>
          <a:spcPct val="0"/>
        </a:spcBef>
        <a:buNone/>
        <a:defRPr lang="en-US" sz="3528" b="0" kern="1200" cap="none" spc="-50" baseline="0" dirty="0" smtClean="0">
          <a:ln w="3175">
            <a:noFill/>
          </a:ln>
          <a:solidFill>
            <a:schemeClr val="tx2"/>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7"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0899321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2612293"/>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6" r:id="rId21"/>
    <p:sldLayoutId id="2147484007" r:id="rId22"/>
    <p:sldLayoutId id="2147484008" r:id="rId23"/>
    <p:sldLayoutId id="2147484009" r:id="rId24"/>
    <p:sldLayoutId id="2147484010" r:id="rId25"/>
    <p:sldLayoutId id="2147484011" r:id="rId26"/>
    <p:sldLayoutId id="2147484012" r:id="rId27"/>
    <p:sldLayoutId id="2147484079" r:id="rId2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4580943"/>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9345701"/>
      </p:ext>
    </p:extLst>
  </p:cSld>
  <p:clrMap bg1="lt1" tx1="dk1" bg2="lt2" tx2="dk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 id="2147484037" r:id="rId14"/>
    <p:sldLayoutId id="2147484038" r:id="rId15"/>
    <p:sldLayoutId id="2147484039" r:id="rId16"/>
    <p:sldLayoutId id="2147484040" r:id="rId17"/>
    <p:sldLayoutId id="2147484041" r:id="rId18"/>
    <p:sldLayoutId id="2147484042" r:id="rId19"/>
    <p:sldLayoutId id="2147484043" r:id="rId20"/>
    <p:sldLayoutId id="2147484044" r:id="rId21"/>
    <p:sldLayoutId id="2147484045" r:id="rId22"/>
    <p:sldLayoutId id="2147484046" r:id="rId23"/>
    <p:sldLayoutId id="2147484047" r:id="rId24"/>
    <p:sldLayoutId id="2147484048" r:id="rId25"/>
    <p:sldLayoutId id="2147484049" r:id="rId26"/>
    <p:sldLayoutId id="214748405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24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18.xml"/><Relationship Id="rId4" Type="http://schemas.openxmlformats.org/officeDocument/2006/relationships/image" Target="../media/image66.svg"/></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pricing/details/sql-database/single/" TargetMode="External"/><Relationship Id="rId2" Type="http://schemas.openxmlformats.org/officeDocument/2006/relationships/notesSlide" Target="../notesSlides/notesSlide14.xml"/><Relationship Id="rId1" Type="http://schemas.openxmlformats.org/officeDocument/2006/relationships/slideLayout" Target="../slideLayouts/slideLayout218.xml"/><Relationship Id="rId6" Type="http://schemas.openxmlformats.org/officeDocument/2006/relationships/image" Target="../media/image66.svg"/><Relationship Id="rId5" Type="http://schemas.openxmlformats.org/officeDocument/2006/relationships/image" Target="../media/image69.png"/><Relationship Id="rId4" Type="http://schemas.openxmlformats.org/officeDocument/2006/relationships/hyperlink" Target="https://azure.microsoft.com/pricing/details/sql-database/elastic"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support/legal/sla/sql-database/" TargetMode="External"/><Relationship Id="rId2" Type="http://schemas.openxmlformats.org/officeDocument/2006/relationships/notesSlide" Target="../notesSlides/notesSlide15.xml"/><Relationship Id="rId1" Type="http://schemas.openxmlformats.org/officeDocument/2006/relationships/slideLayout" Target="../slideLayouts/slideLayout2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8.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18.xml"/><Relationship Id="rId4" Type="http://schemas.openxmlformats.org/officeDocument/2006/relationships/image" Target="../media/image58.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8.xml"/></Relationships>
</file>

<file path=ppt/slides/_rels/slide2.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191.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18.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8.xml"/></Relationships>
</file>

<file path=ppt/slides/_rels/slide22.xml.rels><?xml version="1.0" encoding="UTF-8" standalone="yes"?>
<Relationships xmlns="http://schemas.openxmlformats.org/package/2006/relationships"><Relationship Id="rId3" Type="http://schemas.openxmlformats.org/officeDocument/2006/relationships/hyperlink" Target="../aka.ms/sqlworkshops" TargetMode="External"/><Relationship Id="rId7" Type="http://schemas.openxmlformats.org/officeDocument/2006/relationships/hyperlink" Target="../aka.ms/dataexposed" TargetMode="External"/><Relationship Id="rId2" Type="http://schemas.openxmlformats.org/officeDocument/2006/relationships/notesSlide" Target="../notesSlides/notesSlide22.xml"/><Relationship Id="rId1" Type="http://schemas.openxmlformats.org/officeDocument/2006/relationships/slideLayout" Target="../slideLayouts/slideLayout218.xml"/><Relationship Id="rId6" Type="http://schemas.openxmlformats.org/officeDocument/2006/relationships/hyperlink" Target="../aka.ms/azuresql4beginners" TargetMode="External"/><Relationship Id="rId5" Type="http://schemas.openxmlformats.org/officeDocument/2006/relationships/hyperlink" Target="../aka.ms/azuresqldocs" TargetMode="External"/><Relationship Id="rId4" Type="http://schemas.openxmlformats.org/officeDocument/2006/relationships/hyperlink" Target="../aka.ms/azuresqlfundamenta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8.xml"/></Relationships>
</file>

<file path=ppt/slides/_rels/slide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68.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1.xml"/></Relationships>
</file>

<file path=ppt/slides/_rels/slide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218.xml"/><Relationship Id="rId4" Type="http://schemas.openxmlformats.org/officeDocument/2006/relationships/image" Target="../media/image66.svg"/></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18.xml"/><Relationship Id="rId4" Type="http://schemas.openxmlformats.org/officeDocument/2006/relationships/image" Target="../media/image6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6.xml"/></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18.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5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7500EF-1F79-46EB-8D50-D12A6C3E3133}"/>
              </a:ext>
            </a:extLst>
          </p:cNvPr>
          <p:cNvSpPr txBox="1"/>
          <p:nvPr/>
        </p:nvSpPr>
        <p:spPr>
          <a:xfrm>
            <a:off x="10224930" y="514811"/>
            <a:ext cx="2170281" cy="400110"/>
          </a:xfrm>
          <a:prstGeom prst="rect">
            <a:avLst/>
          </a:prstGeom>
          <a:noFill/>
        </p:spPr>
        <p:txBody>
          <a:bodyPr wrap="square">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 </a:t>
            </a:r>
          </a:p>
        </p:txBody>
      </p:sp>
      <p:sp>
        <p:nvSpPr>
          <p:cNvPr id="22" name="Title 3">
            <a:extLst>
              <a:ext uri="{FF2B5EF4-FFF2-40B4-BE49-F238E27FC236}">
                <a16:creationId xmlns:a16="http://schemas.microsoft.com/office/drawing/2014/main" id="{CB8891B0-2382-49AA-8C84-0FE7F8406C88}"/>
              </a:ext>
            </a:extLst>
          </p:cNvPr>
          <p:cNvSpPr txBox="1">
            <a:spLocks/>
          </p:cNvSpPr>
          <p:nvPr/>
        </p:nvSpPr>
        <p:spPr>
          <a:xfrm>
            <a:off x="584200" y="2425780"/>
            <a:ext cx="91440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anose="020B0502040204020203" pitchFamily="34" charset="0"/>
              </a:rPr>
              <a:t>SQL Server to </a:t>
            </a: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anose="020B0502040204020203" pitchFamily="34" charset="0"/>
              </a:rPr>
              <a:t>Azure SQL:</a:t>
            </a:r>
          </a:p>
          <a:p>
            <a:pPr marL="0" marR="0" lvl="0" indent="0" algn="l" defTabSz="932742" rtl="0" eaLnBrk="1" fontAlgn="auto" latinLnBrk="0" hangingPunct="1">
              <a:lnSpc>
                <a:spcPct val="100000"/>
              </a:lnSpc>
              <a:spcBef>
                <a:spcPct val="0"/>
              </a:spcBef>
              <a:spcAft>
                <a:spcPts val="0"/>
              </a:spcAft>
              <a:buClrTx/>
              <a:buSzTx/>
              <a:buFontTx/>
              <a:buNone/>
              <a:tabLst/>
              <a:defRPr/>
            </a:pPr>
            <a:r>
              <a:rPr lang="en-US" dirty="0">
                <a:solidFill>
                  <a:schemeClr val="tx1"/>
                </a:solidFill>
                <a:latin typeface="Segoe UI Semibold"/>
              </a:rPr>
              <a:t>Availability</a:t>
            </a:r>
            <a:endPar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anose="020B0502040204020203" pitchFamily="34" charset="0"/>
            </a:endParaRPr>
          </a:p>
        </p:txBody>
      </p:sp>
      <p:sp>
        <p:nvSpPr>
          <p:cNvPr id="23" name="Text Placeholder 4">
            <a:extLst>
              <a:ext uri="{FF2B5EF4-FFF2-40B4-BE49-F238E27FC236}">
                <a16:creationId xmlns:a16="http://schemas.microsoft.com/office/drawing/2014/main" id="{0CC47D8F-1990-4F2B-A777-587953A0436A}"/>
              </a:ext>
            </a:extLst>
          </p:cNvPr>
          <p:cNvSpPr>
            <a:spLocks noGrp="1"/>
          </p:cNvSpPr>
          <p:nvPr>
            <p:ph type="body" sz="quarter" idx="12"/>
          </p:nvPr>
        </p:nvSpPr>
        <p:spPr>
          <a:xfrm>
            <a:off x="618075" y="3533776"/>
            <a:ext cx="9144000" cy="1077218"/>
          </a:xfrm>
        </p:spPr>
        <p:txBody>
          <a:bodyPr/>
          <a:lstStyle/>
          <a:p>
            <a:pPr marL="457200" lvl="0" indent="-457200">
              <a:spcAft>
                <a:spcPts val="600"/>
              </a:spcAft>
              <a:defRPr/>
            </a:pPr>
            <a:endParaRPr lang="en-US" sz="2000" dirty="0">
              <a:solidFill>
                <a:schemeClr val="tx2"/>
              </a:solidFill>
            </a:endParaRPr>
          </a:p>
          <a:p>
            <a:pPr marL="457200" lvl="0" indent="-457200">
              <a:spcAft>
                <a:spcPts val="600"/>
              </a:spcAft>
              <a:defRPr/>
            </a:pPr>
            <a:r>
              <a:rPr lang="en-US" sz="2000" dirty="0">
                <a:solidFill>
                  <a:schemeClr val="tx2"/>
                </a:solidFill>
              </a:rPr>
              <a:t>Anna Hoffman, Data &amp; Applied Scientist / PM</a:t>
            </a:r>
          </a:p>
          <a:p>
            <a:pPr marL="457200" lvl="0" indent="-457200">
              <a:spcAft>
                <a:spcPts val="600"/>
              </a:spcAft>
              <a:defRPr/>
            </a:pPr>
            <a:r>
              <a:rPr lang="en-US" sz="2000" dirty="0">
                <a:solidFill>
                  <a:schemeClr val="tx2"/>
                </a:solidFill>
              </a:rPr>
              <a:t>Microsoft Azure Data</a:t>
            </a:r>
          </a:p>
        </p:txBody>
      </p:sp>
      <p:sp>
        <p:nvSpPr>
          <p:cNvPr id="24" name="TextBox 23">
            <a:extLst>
              <a:ext uri="{FF2B5EF4-FFF2-40B4-BE49-F238E27FC236}">
                <a16:creationId xmlns:a16="http://schemas.microsoft.com/office/drawing/2014/main" id="{A551F97D-837B-4C91-B047-8C3A76E882F0}"/>
              </a:ext>
            </a:extLst>
          </p:cNvPr>
          <p:cNvSpPr txBox="1"/>
          <p:nvPr/>
        </p:nvSpPr>
        <p:spPr>
          <a:xfrm>
            <a:off x="564031" y="5545430"/>
            <a:ext cx="7927622" cy="75405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a:ea typeface="+mn-ea"/>
                <a:cs typeface="+mn-cs"/>
              </a:rPr>
              <a:t>October 2020</a:t>
            </a:r>
          </a:p>
          <a:p>
            <a:pPr marL="457200" marR="0" lvl="0" indent="-457200" algn="l" defTabSz="914367"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a:blip r:embed="rId3"/>
          <a:stretch>
            <a:fillRect/>
          </a:stretch>
        </p:blipFill>
        <p:spPr>
          <a:xfrm>
            <a:off x="8003832" y="2324501"/>
            <a:ext cx="2813144" cy="2807886"/>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service tier puts the data and log files on Azure premium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50096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SQL Database and Managed Instance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*Not in managed instance</a:t>
            </a:r>
          </a:p>
        </p:txBody>
      </p:sp>
      <p:grpSp>
        <p:nvGrpSpPr>
          <p:cNvPr id="47" name="Group 46">
            <a:extLst>
              <a:ext uri="{FF2B5EF4-FFF2-40B4-BE49-F238E27FC236}">
                <a16:creationId xmlns:a16="http://schemas.microsoft.com/office/drawing/2014/main" id="{D043FF10-E522-426C-AF97-78370611C634}"/>
              </a:ext>
            </a:extLst>
          </p:cNvPr>
          <p:cNvGrpSpPr/>
          <p:nvPr/>
        </p:nvGrpSpPr>
        <p:grpSpPr>
          <a:xfrm>
            <a:off x="0" y="6215635"/>
            <a:ext cx="11444140" cy="322080"/>
            <a:chOff x="0" y="6215635"/>
            <a:chExt cx="11444140" cy="322080"/>
          </a:xfrm>
        </p:grpSpPr>
        <p:grpSp>
          <p:nvGrpSpPr>
            <p:cNvPr id="48" name="Group 47">
              <a:extLst>
                <a:ext uri="{FF2B5EF4-FFF2-40B4-BE49-F238E27FC236}">
                  <a16:creationId xmlns:a16="http://schemas.microsoft.com/office/drawing/2014/main" id="{FC3494B7-5EF3-4465-B177-5FEACBE99532}"/>
                </a:ext>
              </a:extLst>
            </p:cNvPr>
            <p:cNvGrpSpPr/>
            <p:nvPr/>
          </p:nvGrpSpPr>
          <p:grpSpPr>
            <a:xfrm>
              <a:off x="662352" y="6399215"/>
              <a:ext cx="10356966" cy="138500"/>
              <a:chOff x="662352" y="6316085"/>
              <a:chExt cx="10356966" cy="138500"/>
            </a:xfrm>
          </p:grpSpPr>
          <p:sp>
            <p:nvSpPr>
              <p:cNvPr id="81" name="TextBox 80">
                <a:extLst>
                  <a:ext uri="{FF2B5EF4-FFF2-40B4-BE49-F238E27FC236}">
                    <a16:creationId xmlns:a16="http://schemas.microsoft.com/office/drawing/2014/main" id="{8DA5FD10-1AB0-4941-AB80-97DAE7A30EC4}"/>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r>
                  <a:rPr lang="en-US" dirty="0"/>
                  <a:t>Overview</a:t>
                </a:r>
              </a:p>
            </p:txBody>
          </p:sp>
          <p:sp>
            <p:nvSpPr>
              <p:cNvPr id="82" name="TextBox 81">
                <a:extLst>
                  <a:ext uri="{FF2B5EF4-FFF2-40B4-BE49-F238E27FC236}">
                    <a16:creationId xmlns:a16="http://schemas.microsoft.com/office/drawing/2014/main" id="{356F70E0-97EB-46ED-9AB3-12E74792DE22}"/>
                  </a:ext>
                </a:extLst>
              </p:cNvPr>
              <p:cNvSpPr txBox="1"/>
              <p:nvPr/>
            </p:nvSpPr>
            <p:spPr>
              <a:xfrm>
                <a:off x="1966085" y="6316085"/>
                <a:ext cx="166283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srgbClr val="0078D4"/>
                    </a:solidFill>
                    <a:effectLst/>
                    <a:uLnTx/>
                    <a:uFillTx/>
                    <a:latin typeface="Segoe UI"/>
                  </a:defRPr>
                </a:lvl1pPr>
              </a:lstStyle>
              <a:p>
                <a:r>
                  <a:rPr lang="en-US" dirty="0"/>
                  <a:t>Local</a:t>
                </a:r>
              </a:p>
            </p:txBody>
          </p:sp>
          <p:sp>
            <p:nvSpPr>
              <p:cNvPr id="88" name="TextBox 87">
                <a:extLst>
                  <a:ext uri="{FF2B5EF4-FFF2-40B4-BE49-F238E27FC236}">
                    <a16:creationId xmlns:a16="http://schemas.microsoft.com/office/drawing/2014/main" id="{6F69495E-D5FB-4B4C-9DF9-48A202F271E5}"/>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Zone</a:t>
                </a:r>
              </a:p>
            </p:txBody>
          </p:sp>
          <p:sp>
            <p:nvSpPr>
              <p:cNvPr id="89" name="TextBox 88">
                <a:extLst>
                  <a:ext uri="{FF2B5EF4-FFF2-40B4-BE49-F238E27FC236}">
                    <a16:creationId xmlns:a16="http://schemas.microsoft.com/office/drawing/2014/main" id="{DC52B620-DD36-4DCA-8BC5-24347F099207}"/>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Geo</a:t>
                </a:r>
              </a:p>
            </p:txBody>
          </p:sp>
          <p:sp>
            <p:nvSpPr>
              <p:cNvPr id="90" name="TextBox 89">
                <a:extLst>
                  <a:ext uri="{FF2B5EF4-FFF2-40B4-BE49-F238E27FC236}">
                    <a16:creationId xmlns:a16="http://schemas.microsoft.com/office/drawing/2014/main" id="{946D080C-35A9-4CF9-BDBF-498A45825638}"/>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91" name="TextBox 90">
                <a:extLst>
                  <a:ext uri="{FF2B5EF4-FFF2-40B4-BE49-F238E27FC236}">
                    <a16:creationId xmlns:a16="http://schemas.microsoft.com/office/drawing/2014/main" id="{06928C88-5E3D-40C7-88FC-AD578FFDBDE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Scenarios</a:t>
                </a:r>
              </a:p>
            </p:txBody>
          </p:sp>
        </p:grpSp>
        <p:grpSp>
          <p:nvGrpSpPr>
            <p:cNvPr id="53" name="Group 52">
              <a:extLst>
                <a:ext uri="{FF2B5EF4-FFF2-40B4-BE49-F238E27FC236}">
                  <a16:creationId xmlns:a16="http://schemas.microsoft.com/office/drawing/2014/main" id="{809074EA-75ED-4BAA-B679-D4C83DBF5CE8}"/>
                </a:ext>
              </a:extLst>
            </p:cNvPr>
            <p:cNvGrpSpPr/>
            <p:nvPr/>
          </p:nvGrpSpPr>
          <p:grpSpPr>
            <a:xfrm>
              <a:off x="0" y="6215635"/>
              <a:ext cx="11444140" cy="131976"/>
              <a:chOff x="0" y="6058468"/>
              <a:chExt cx="11444140" cy="131976"/>
            </a:xfrm>
          </p:grpSpPr>
          <p:cxnSp>
            <p:nvCxnSpPr>
              <p:cNvPr id="54" name="Straight Arrow Connector 53">
                <a:extLst>
                  <a:ext uri="{FF2B5EF4-FFF2-40B4-BE49-F238E27FC236}">
                    <a16:creationId xmlns:a16="http://schemas.microsoft.com/office/drawing/2014/main" id="{EC7E4171-2F05-4308-9E92-04486454F30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F47C8716-8B05-49E3-9451-6E2C8FBD9567}"/>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76" name="Oval 75">
                <a:extLst>
                  <a:ext uri="{FF2B5EF4-FFF2-40B4-BE49-F238E27FC236}">
                    <a16:creationId xmlns:a16="http://schemas.microsoft.com/office/drawing/2014/main" id="{051A570E-7BC8-4BBF-8945-1B865391646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D01C8345-EFA3-4DA4-B14A-CBA51CE2830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E970C09A-DA3C-441D-8369-7D743466166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513203DA-4ABF-4781-B8CD-8E9C0F1050A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80" name="Oval 79">
                <a:extLst>
                  <a:ext uri="{FF2B5EF4-FFF2-40B4-BE49-F238E27FC236}">
                    <a16:creationId xmlns:a16="http://schemas.microsoft.com/office/drawing/2014/main" id="{EC428E19-3501-4212-91DA-9F36D8D707E0}"/>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1028601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D52D44-7B40-43DB-96BA-613F12B21AE6}"/>
              </a:ext>
            </a:extLst>
          </p:cNvPr>
          <p:cNvSpPr/>
          <p:nvPr/>
        </p:nvSpPr>
        <p:spPr>
          <a:xfrm>
            <a:off x="522222" y="1203774"/>
            <a:ext cx="9685262" cy="64624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mn-cs"/>
              </a:rPr>
              <a:t>Availability Zones is a high availability offering that protects applications against datacenter level failures. </a:t>
            </a:r>
            <a:endParaRPr kumimoji="0" lang="en-US" sz="1765" b="0" i="0" u="none" strike="noStrike" kern="1200" cap="none" spc="0" normalizeH="0" baseline="0" noProof="0">
              <a:ln>
                <a:noFill/>
              </a:ln>
              <a:solidFill>
                <a:schemeClr val="tx1">
                  <a:lumMod val="50000"/>
                </a:schemeClr>
              </a:solidFill>
              <a:effectLst/>
              <a:uLnTx/>
              <a:uFillTx/>
              <a:latin typeface="Segoe UI"/>
              <a:ea typeface="+mn-ea"/>
              <a:cs typeface="+mn-cs"/>
            </a:endParaRPr>
          </a:p>
        </p:txBody>
      </p:sp>
      <p:cxnSp>
        <p:nvCxnSpPr>
          <p:cNvPr id="5" name="Straight Connector 4" descr="dotted line">
            <a:extLst>
              <a:ext uri="{FF2B5EF4-FFF2-40B4-BE49-F238E27FC236}">
                <a16:creationId xmlns:a16="http://schemas.microsoft.com/office/drawing/2014/main" id="{7554F20A-DCF5-4AFD-BEBC-E22AA63594D9}"/>
              </a:ext>
            </a:extLst>
          </p:cNvPr>
          <p:cNvCxnSpPr>
            <a:cxnSpLocks/>
            <a:endCxn id="10" idx="3"/>
          </p:cNvCxnSpPr>
          <p:nvPr/>
        </p:nvCxnSpPr>
        <p:spPr>
          <a:xfrm flipV="1">
            <a:off x="9758156" y="2977395"/>
            <a:ext cx="225560" cy="427950"/>
          </a:xfrm>
          <a:prstGeom prst="line">
            <a:avLst/>
          </a:prstGeom>
          <a:noFill/>
          <a:ln w="28575">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 name="Straight Connector 5" descr="dotted line">
            <a:extLst>
              <a:ext uri="{FF2B5EF4-FFF2-40B4-BE49-F238E27FC236}">
                <a16:creationId xmlns:a16="http://schemas.microsoft.com/office/drawing/2014/main" id="{BE13CD9D-B2E2-4A6B-B02E-ADCE1A272375}"/>
              </a:ext>
            </a:extLst>
          </p:cNvPr>
          <p:cNvCxnSpPr>
            <a:cxnSpLocks/>
          </p:cNvCxnSpPr>
          <p:nvPr/>
        </p:nvCxnSpPr>
        <p:spPr>
          <a:xfrm flipH="1" flipV="1">
            <a:off x="10642900" y="2926417"/>
            <a:ext cx="253653" cy="478928"/>
          </a:xfrm>
          <a:prstGeom prst="line">
            <a:avLst/>
          </a:prstGeom>
          <a:noFill/>
          <a:ln w="28575">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 name="Straight Connector 6" descr="dotted line">
            <a:extLst>
              <a:ext uri="{FF2B5EF4-FFF2-40B4-BE49-F238E27FC236}">
                <a16:creationId xmlns:a16="http://schemas.microsoft.com/office/drawing/2014/main" id="{70661903-1669-4CBF-804A-13F3BDC21743}"/>
              </a:ext>
            </a:extLst>
          </p:cNvPr>
          <p:cNvCxnSpPr>
            <a:cxnSpLocks/>
            <a:stCxn id="8" idx="2"/>
            <a:endCxn id="9" idx="6"/>
          </p:cNvCxnSpPr>
          <p:nvPr/>
        </p:nvCxnSpPr>
        <p:spPr>
          <a:xfrm flipH="1">
            <a:off x="10017153" y="3816195"/>
            <a:ext cx="524209" cy="0"/>
          </a:xfrm>
          <a:prstGeom prst="line">
            <a:avLst/>
          </a:prstGeom>
          <a:noFill/>
          <a:ln w="28575">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Oval 7" descr="Circle">
            <a:extLst>
              <a:ext uri="{FF2B5EF4-FFF2-40B4-BE49-F238E27FC236}">
                <a16:creationId xmlns:a16="http://schemas.microsoft.com/office/drawing/2014/main" id="{220E7CFC-4025-4E59-AA36-D6497A6F8001}"/>
              </a:ext>
            </a:extLst>
          </p:cNvPr>
          <p:cNvSpPr/>
          <p:nvPr/>
        </p:nvSpPr>
        <p:spPr bwMode="auto">
          <a:xfrm>
            <a:off x="10541361" y="3398688"/>
            <a:ext cx="835925" cy="835015"/>
          </a:xfrm>
          <a:prstGeom prst="ellipse">
            <a:avLst/>
          </a:prstGeom>
          <a:solidFill>
            <a:schemeClr val="accent4"/>
          </a:solidFill>
          <a:ln w="22225" cap="flat">
            <a:solidFill>
              <a:schemeClr val="bg1"/>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Oval 8" descr="Circle">
            <a:extLst>
              <a:ext uri="{FF2B5EF4-FFF2-40B4-BE49-F238E27FC236}">
                <a16:creationId xmlns:a16="http://schemas.microsoft.com/office/drawing/2014/main" id="{14F79675-FBBF-4DA8-AF2C-A5331F438C76}"/>
              </a:ext>
            </a:extLst>
          </p:cNvPr>
          <p:cNvSpPr/>
          <p:nvPr/>
        </p:nvSpPr>
        <p:spPr bwMode="auto">
          <a:xfrm>
            <a:off x="9181229" y="3398688"/>
            <a:ext cx="835925" cy="835015"/>
          </a:xfrm>
          <a:prstGeom prst="ellipse">
            <a:avLst/>
          </a:prstGeom>
          <a:solidFill>
            <a:schemeClr val="accent4"/>
          </a:solidFill>
          <a:ln w="22225" cap="flat">
            <a:solidFill>
              <a:schemeClr val="bg1"/>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sp>
        <p:nvSpPr>
          <p:cNvPr id="10" name="Oval 9" descr="Circle">
            <a:extLst>
              <a:ext uri="{FF2B5EF4-FFF2-40B4-BE49-F238E27FC236}">
                <a16:creationId xmlns:a16="http://schemas.microsoft.com/office/drawing/2014/main" id="{C46569D1-C894-44F1-9DE5-1417E50D133A}"/>
              </a:ext>
            </a:extLst>
          </p:cNvPr>
          <p:cNvSpPr/>
          <p:nvPr/>
        </p:nvSpPr>
        <p:spPr bwMode="auto">
          <a:xfrm>
            <a:off x="9861297" y="2264668"/>
            <a:ext cx="835925" cy="835015"/>
          </a:xfrm>
          <a:prstGeom prst="ellipse">
            <a:avLst/>
          </a:prstGeom>
          <a:solidFill>
            <a:schemeClr val="accent4"/>
          </a:solidFill>
          <a:ln w="22225" cap="flat">
            <a:solidFill>
              <a:schemeClr val="bg1"/>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77963487-2BA3-4A0D-9D63-EB1A0E02CEC1}"/>
              </a:ext>
              <a:ext uri="{C183D7F6-B498-43B3-948B-1728B52AA6E4}">
                <adec:decorative xmlns:adec="http://schemas.microsoft.com/office/drawing/2017/decorative" val="1"/>
              </a:ext>
            </a:extLst>
          </p:cNvPr>
          <p:cNvSpPr/>
          <p:nvPr/>
        </p:nvSpPr>
        <p:spPr bwMode="auto">
          <a:xfrm>
            <a:off x="109213" y="1897767"/>
            <a:ext cx="4032768" cy="2688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CBA509D-C545-40EA-936B-6B3480BAF2E7}"/>
              </a:ext>
              <a:ext uri="{C183D7F6-B498-43B3-948B-1728B52AA6E4}">
                <adec:decorative xmlns:adec="http://schemas.microsoft.com/office/drawing/2017/decorative" val="1"/>
              </a:ext>
            </a:extLst>
          </p:cNvPr>
          <p:cNvSpPr/>
          <p:nvPr/>
        </p:nvSpPr>
        <p:spPr bwMode="auto">
          <a:xfrm>
            <a:off x="4184987" y="1897767"/>
            <a:ext cx="4032768" cy="2688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descr="Circle">
            <a:extLst>
              <a:ext uri="{FF2B5EF4-FFF2-40B4-BE49-F238E27FC236}">
                <a16:creationId xmlns:a16="http://schemas.microsoft.com/office/drawing/2014/main" id="{7A05F478-2C26-4EC8-9A85-4B9A60EEA70B}"/>
              </a:ext>
            </a:extLst>
          </p:cNvPr>
          <p:cNvSpPr/>
          <p:nvPr/>
        </p:nvSpPr>
        <p:spPr bwMode="auto">
          <a:xfrm>
            <a:off x="5358196" y="2424315"/>
            <a:ext cx="1683435" cy="1683430"/>
          </a:xfrm>
          <a:prstGeom prst="ellipse">
            <a:avLst/>
          </a:pr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descr="Three clouds with gears in each cloud">
            <a:extLst>
              <a:ext uri="{FF2B5EF4-FFF2-40B4-BE49-F238E27FC236}">
                <a16:creationId xmlns:a16="http://schemas.microsoft.com/office/drawing/2014/main" id="{80EC012B-9DF8-4366-97E0-4A0829115924}"/>
              </a:ext>
            </a:extLst>
          </p:cNvPr>
          <p:cNvGrpSpPr/>
          <p:nvPr/>
        </p:nvGrpSpPr>
        <p:grpSpPr>
          <a:xfrm>
            <a:off x="9292141" y="2424315"/>
            <a:ext cx="1974234" cy="1649738"/>
            <a:chOff x="9371879" y="2575888"/>
            <a:chExt cx="2014393" cy="1683296"/>
          </a:xfrm>
        </p:grpSpPr>
        <p:grpSp>
          <p:nvGrpSpPr>
            <p:cNvPr id="15" name="Group 4">
              <a:extLst>
                <a:ext uri="{FF2B5EF4-FFF2-40B4-BE49-F238E27FC236}">
                  <a16:creationId xmlns:a16="http://schemas.microsoft.com/office/drawing/2014/main" id="{C29D0EE9-5777-41C7-A42D-2BA1C7469215}"/>
                </a:ext>
              </a:extLst>
            </p:cNvPr>
            <p:cNvGrpSpPr>
              <a:grpSpLocks noChangeAspect="1"/>
            </p:cNvGrpSpPr>
            <p:nvPr/>
          </p:nvGrpSpPr>
          <p:grpSpPr bwMode="auto">
            <a:xfrm>
              <a:off x="10065781" y="2575888"/>
              <a:ext cx="626593" cy="526208"/>
              <a:chOff x="4815" y="1664"/>
              <a:chExt cx="387" cy="325"/>
            </a:xfrm>
            <a:noFill/>
          </p:grpSpPr>
          <p:sp>
            <p:nvSpPr>
              <p:cNvPr id="24" name="Oval 5">
                <a:extLst>
                  <a:ext uri="{FF2B5EF4-FFF2-40B4-BE49-F238E27FC236}">
                    <a16:creationId xmlns:a16="http://schemas.microsoft.com/office/drawing/2014/main" id="{5AD56F02-D5B0-45A2-A381-AC8DCC982459}"/>
                  </a:ext>
                </a:extLst>
              </p:cNvPr>
              <p:cNvSpPr>
                <a:spLocks noChangeArrowheads="1"/>
              </p:cNvSpPr>
              <p:nvPr/>
            </p:nvSpPr>
            <p:spPr bwMode="auto">
              <a:xfrm>
                <a:off x="5044" y="1775"/>
                <a:ext cx="37" cy="37"/>
              </a:xfrm>
              <a:prstGeom prst="ellipse">
                <a:avLst/>
              </a:pr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25" name="Freeform 6">
                <a:extLst>
                  <a:ext uri="{FF2B5EF4-FFF2-40B4-BE49-F238E27FC236}">
                    <a16:creationId xmlns:a16="http://schemas.microsoft.com/office/drawing/2014/main" id="{A9A97AEB-DB68-4A10-9379-3D08D4F3226A}"/>
                  </a:ext>
                </a:extLst>
              </p:cNvPr>
              <p:cNvSpPr>
                <a:spLocks/>
              </p:cNvSpPr>
              <p:nvPr/>
            </p:nvSpPr>
            <p:spPr bwMode="auto">
              <a:xfrm>
                <a:off x="4947" y="1838"/>
                <a:ext cx="38" cy="38"/>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26" name="Freeform 7">
                <a:extLst>
                  <a:ext uri="{FF2B5EF4-FFF2-40B4-BE49-F238E27FC236}">
                    <a16:creationId xmlns:a16="http://schemas.microsoft.com/office/drawing/2014/main" id="{A69CD10D-288D-4EF0-9988-8DF91C04A3BB}"/>
                  </a:ext>
                </a:extLst>
              </p:cNvPr>
              <p:cNvSpPr>
                <a:spLocks noEditPoints="1"/>
              </p:cNvSpPr>
              <p:nvPr/>
            </p:nvSpPr>
            <p:spPr bwMode="auto">
              <a:xfrm>
                <a:off x="4815" y="1664"/>
                <a:ext cx="387" cy="325"/>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08489791-8E2A-4FA1-9691-FFF827BAA024}"/>
                </a:ext>
              </a:extLst>
            </p:cNvPr>
            <p:cNvGrpSpPr/>
            <p:nvPr/>
          </p:nvGrpSpPr>
          <p:grpSpPr>
            <a:xfrm>
              <a:off x="9371879" y="3732976"/>
              <a:ext cx="626593" cy="526208"/>
              <a:chOff x="9396179" y="3709515"/>
              <a:chExt cx="626593" cy="526208"/>
            </a:xfrm>
          </p:grpSpPr>
          <p:sp>
            <p:nvSpPr>
              <p:cNvPr id="21" name="Oval 5">
                <a:extLst>
                  <a:ext uri="{FF2B5EF4-FFF2-40B4-BE49-F238E27FC236}">
                    <a16:creationId xmlns:a16="http://schemas.microsoft.com/office/drawing/2014/main" id="{E5A97857-690A-430A-AC76-2270180A4862}"/>
                  </a:ext>
                </a:extLst>
              </p:cNvPr>
              <p:cNvSpPr>
                <a:spLocks noChangeArrowheads="1"/>
              </p:cNvSpPr>
              <p:nvPr/>
            </p:nvSpPr>
            <p:spPr bwMode="auto">
              <a:xfrm>
                <a:off x="9766954" y="3889235"/>
                <a:ext cx="59907" cy="59907"/>
              </a:xfrm>
              <a:prstGeom prst="ellipse">
                <a:avLst/>
              </a:prstGeom>
              <a:no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22" name="Freeform 6">
                <a:extLst>
                  <a:ext uri="{FF2B5EF4-FFF2-40B4-BE49-F238E27FC236}">
                    <a16:creationId xmlns:a16="http://schemas.microsoft.com/office/drawing/2014/main" id="{E521787E-59AF-4D59-A84A-B8B608868DAF}"/>
                  </a:ext>
                </a:extLst>
              </p:cNvPr>
              <p:cNvSpPr>
                <a:spLocks/>
              </p:cNvSpPr>
              <p:nvPr/>
            </p:nvSpPr>
            <p:spPr bwMode="auto">
              <a:xfrm>
                <a:off x="9609901" y="3991239"/>
                <a:ext cx="61526" cy="61526"/>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no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23" name="Freeform 7">
                <a:extLst>
                  <a:ext uri="{FF2B5EF4-FFF2-40B4-BE49-F238E27FC236}">
                    <a16:creationId xmlns:a16="http://schemas.microsoft.com/office/drawing/2014/main" id="{271B4962-5B3D-4871-9878-F2F982EFE6D6}"/>
                  </a:ext>
                </a:extLst>
              </p:cNvPr>
              <p:cNvSpPr>
                <a:spLocks noEditPoints="1"/>
              </p:cNvSpPr>
              <p:nvPr/>
            </p:nvSpPr>
            <p:spPr bwMode="auto">
              <a:xfrm>
                <a:off x="9396179" y="3709515"/>
                <a:ext cx="626593" cy="526208"/>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no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7" name="Group 4">
              <a:extLst>
                <a:ext uri="{FF2B5EF4-FFF2-40B4-BE49-F238E27FC236}">
                  <a16:creationId xmlns:a16="http://schemas.microsoft.com/office/drawing/2014/main" id="{11706C35-0047-4AD0-B1D0-972D8F229053}"/>
                </a:ext>
              </a:extLst>
            </p:cNvPr>
            <p:cNvGrpSpPr>
              <a:grpSpLocks noChangeAspect="1"/>
            </p:cNvGrpSpPr>
            <p:nvPr/>
          </p:nvGrpSpPr>
          <p:grpSpPr bwMode="auto">
            <a:xfrm>
              <a:off x="10759679" y="3732976"/>
              <a:ext cx="626593" cy="526208"/>
              <a:chOff x="4815" y="1664"/>
              <a:chExt cx="387" cy="325"/>
            </a:xfrm>
            <a:noFill/>
          </p:grpSpPr>
          <p:sp>
            <p:nvSpPr>
              <p:cNvPr id="18" name="Oval 5">
                <a:extLst>
                  <a:ext uri="{FF2B5EF4-FFF2-40B4-BE49-F238E27FC236}">
                    <a16:creationId xmlns:a16="http://schemas.microsoft.com/office/drawing/2014/main" id="{34A4C362-2D6B-4078-A453-61E629AAF83D}"/>
                  </a:ext>
                </a:extLst>
              </p:cNvPr>
              <p:cNvSpPr>
                <a:spLocks noChangeArrowheads="1"/>
              </p:cNvSpPr>
              <p:nvPr/>
            </p:nvSpPr>
            <p:spPr bwMode="auto">
              <a:xfrm>
                <a:off x="5044" y="1775"/>
                <a:ext cx="37" cy="37"/>
              </a:xfrm>
              <a:prstGeom prst="ellipse">
                <a:avLst/>
              </a:pr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C026DC0E-A09B-494F-92C3-77A6AD472E59}"/>
                  </a:ext>
                </a:extLst>
              </p:cNvPr>
              <p:cNvSpPr>
                <a:spLocks/>
              </p:cNvSpPr>
              <p:nvPr/>
            </p:nvSpPr>
            <p:spPr bwMode="auto">
              <a:xfrm>
                <a:off x="4947" y="1838"/>
                <a:ext cx="38" cy="38"/>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20" name="Freeform 7">
                <a:extLst>
                  <a:ext uri="{FF2B5EF4-FFF2-40B4-BE49-F238E27FC236}">
                    <a16:creationId xmlns:a16="http://schemas.microsoft.com/office/drawing/2014/main" id="{006BDEF3-EC4F-4F72-B297-85CF86B967EE}"/>
                  </a:ext>
                </a:extLst>
              </p:cNvPr>
              <p:cNvSpPr>
                <a:spLocks noEditPoints="1"/>
              </p:cNvSpPr>
              <p:nvPr/>
            </p:nvSpPr>
            <p:spPr bwMode="auto">
              <a:xfrm>
                <a:off x="4815" y="1664"/>
                <a:ext cx="387" cy="325"/>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27" name="signal_4" descr="wifi icon">
            <a:extLst>
              <a:ext uri="{FF2B5EF4-FFF2-40B4-BE49-F238E27FC236}">
                <a16:creationId xmlns:a16="http://schemas.microsoft.com/office/drawing/2014/main" id="{694B26F2-EFBB-444B-B906-C3FED7FDDF34}"/>
              </a:ext>
            </a:extLst>
          </p:cNvPr>
          <p:cNvSpPr>
            <a:spLocks noChangeAspect="1" noEditPoints="1"/>
          </p:cNvSpPr>
          <p:nvPr/>
        </p:nvSpPr>
        <p:spPr bwMode="auto">
          <a:xfrm>
            <a:off x="5941812" y="3528464"/>
            <a:ext cx="516208" cy="326364"/>
          </a:xfrm>
          <a:custGeom>
            <a:avLst/>
            <a:gdLst>
              <a:gd name="T0" fmla="*/ 138 w 335"/>
              <a:gd name="T1" fmla="*/ 206 h 209"/>
              <a:gd name="T2" fmla="*/ 166 w 335"/>
              <a:gd name="T3" fmla="*/ 196 h 209"/>
              <a:gd name="T4" fmla="*/ 196 w 335"/>
              <a:gd name="T5" fmla="*/ 209 h 209"/>
              <a:gd name="T6" fmla="*/ 230 w 335"/>
              <a:gd name="T7" fmla="*/ 175 h 209"/>
              <a:gd name="T8" fmla="*/ 166 w 335"/>
              <a:gd name="T9" fmla="*/ 148 h 209"/>
              <a:gd name="T10" fmla="*/ 104 w 335"/>
              <a:gd name="T11" fmla="*/ 172 h 209"/>
              <a:gd name="T12" fmla="*/ 264 w 335"/>
              <a:gd name="T13" fmla="*/ 142 h 209"/>
              <a:gd name="T14" fmla="*/ 166 w 335"/>
              <a:gd name="T15" fmla="*/ 100 h 209"/>
              <a:gd name="T16" fmla="*/ 70 w 335"/>
              <a:gd name="T17" fmla="*/ 138 h 209"/>
              <a:gd name="T18" fmla="*/ 299 w 335"/>
              <a:gd name="T19" fmla="*/ 106 h 209"/>
              <a:gd name="T20" fmla="*/ 166 w 335"/>
              <a:gd name="T21" fmla="*/ 50 h 209"/>
              <a:gd name="T22" fmla="*/ 35 w 335"/>
              <a:gd name="T23" fmla="*/ 104 h 209"/>
              <a:gd name="T24" fmla="*/ 335 w 335"/>
              <a:gd name="T25" fmla="*/ 71 h 209"/>
              <a:gd name="T26" fmla="*/ 166 w 335"/>
              <a:gd name="T27" fmla="*/ 0 h 209"/>
              <a:gd name="T28" fmla="*/ 0 w 335"/>
              <a:gd name="T29"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209">
                <a:moveTo>
                  <a:pt x="138" y="206"/>
                </a:moveTo>
                <a:cubicBezTo>
                  <a:pt x="146" y="200"/>
                  <a:pt x="155" y="196"/>
                  <a:pt x="166" y="196"/>
                </a:cubicBezTo>
                <a:cubicBezTo>
                  <a:pt x="178" y="196"/>
                  <a:pt x="189" y="201"/>
                  <a:pt x="196" y="209"/>
                </a:cubicBezTo>
                <a:moveTo>
                  <a:pt x="230" y="175"/>
                </a:moveTo>
                <a:cubicBezTo>
                  <a:pt x="214" y="159"/>
                  <a:pt x="191" y="148"/>
                  <a:pt x="166" y="148"/>
                </a:cubicBezTo>
                <a:cubicBezTo>
                  <a:pt x="142" y="148"/>
                  <a:pt x="120" y="157"/>
                  <a:pt x="104" y="172"/>
                </a:cubicBezTo>
                <a:moveTo>
                  <a:pt x="264" y="142"/>
                </a:moveTo>
                <a:cubicBezTo>
                  <a:pt x="239" y="116"/>
                  <a:pt x="204" y="100"/>
                  <a:pt x="166" y="100"/>
                </a:cubicBezTo>
                <a:cubicBezTo>
                  <a:pt x="129" y="100"/>
                  <a:pt x="95" y="115"/>
                  <a:pt x="70" y="138"/>
                </a:cubicBezTo>
                <a:moveTo>
                  <a:pt x="299" y="106"/>
                </a:moveTo>
                <a:cubicBezTo>
                  <a:pt x="265" y="72"/>
                  <a:pt x="218" y="50"/>
                  <a:pt x="166" y="50"/>
                </a:cubicBezTo>
                <a:cubicBezTo>
                  <a:pt x="115" y="50"/>
                  <a:pt x="69" y="71"/>
                  <a:pt x="35" y="104"/>
                </a:cubicBezTo>
                <a:moveTo>
                  <a:pt x="335" y="71"/>
                </a:moveTo>
                <a:cubicBezTo>
                  <a:pt x="292" y="27"/>
                  <a:pt x="232" y="0"/>
                  <a:pt x="166" y="0"/>
                </a:cubicBezTo>
                <a:cubicBezTo>
                  <a:pt x="101" y="0"/>
                  <a:pt x="43" y="26"/>
                  <a:pt x="0" y="67"/>
                </a:cubicBezTo>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thermometer" descr="thermometer ">
            <a:extLst>
              <a:ext uri="{FF2B5EF4-FFF2-40B4-BE49-F238E27FC236}">
                <a16:creationId xmlns:a16="http://schemas.microsoft.com/office/drawing/2014/main" id="{E23B8286-290E-46C8-AF3A-14E7110003D9}"/>
              </a:ext>
            </a:extLst>
          </p:cNvPr>
          <p:cNvSpPr>
            <a:spLocks noChangeAspect="1" noEditPoints="1"/>
          </p:cNvSpPr>
          <p:nvPr/>
        </p:nvSpPr>
        <p:spPr bwMode="auto">
          <a:xfrm>
            <a:off x="6413297" y="2708863"/>
            <a:ext cx="219337" cy="557588"/>
          </a:xfrm>
          <a:custGeom>
            <a:avLst/>
            <a:gdLst>
              <a:gd name="T0" fmla="*/ 101 w 120"/>
              <a:gd name="T1" fmla="*/ 204 h 308"/>
              <a:gd name="T2" fmla="*/ 101 w 120"/>
              <a:gd name="T3" fmla="*/ 41 h 308"/>
              <a:gd name="T4" fmla="*/ 59 w 120"/>
              <a:gd name="T5" fmla="*/ 0 h 308"/>
              <a:gd name="T6" fmla="*/ 59 w 120"/>
              <a:gd name="T7" fmla="*/ 0 h 308"/>
              <a:gd name="T8" fmla="*/ 17 w 120"/>
              <a:gd name="T9" fmla="*/ 41 h 308"/>
              <a:gd name="T10" fmla="*/ 17 w 120"/>
              <a:gd name="T11" fmla="*/ 206 h 308"/>
              <a:gd name="T12" fmla="*/ 0 w 120"/>
              <a:gd name="T13" fmla="*/ 248 h 308"/>
              <a:gd name="T14" fmla="*/ 60 w 120"/>
              <a:gd name="T15" fmla="*/ 308 h 308"/>
              <a:gd name="T16" fmla="*/ 120 w 120"/>
              <a:gd name="T17" fmla="*/ 248 h 308"/>
              <a:gd name="T18" fmla="*/ 101 w 120"/>
              <a:gd name="T19" fmla="*/ 204 h 308"/>
              <a:gd name="T20" fmla="*/ 79 w 120"/>
              <a:gd name="T21" fmla="*/ 248 h 308"/>
              <a:gd name="T22" fmla="*/ 60 w 120"/>
              <a:gd name="T23" fmla="*/ 267 h 308"/>
              <a:gd name="T24" fmla="*/ 41 w 120"/>
              <a:gd name="T25" fmla="*/ 248 h 308"/>
              <a:gd name="T26" fmla="*/ 60 w 120"/>
              <a:gd name="T27" fmla="*/ 230 h 308"/>
              <a:gd name="T28" fmla="*/ 79 w 120"/>
              <a:gd name="T29" fmla="*/ 248 h 308"/>
              <a:gd name="T30" fmla="*/ 60 w 120"/>
              <a:gd name="T31" fmla="*/ 230 h 308"/>
              <a:gd name="T32" fmla="*/ 60 w 120"/>
              <a:gd name="T33" fmla="*/ 93 h 308"/>
              <a:gd name="T34" fmla="*/ 21 w 120"/>
              <a:gd name="T35" fmla="*/ 204 h 308"/>
              <a:gd name="T36" fmla="*/ 41 w 120"/>
              <a:gd name="T37" fmla="*/ 204 h 308"/>
              <a:gd name="T38" fmla="*/ 21 w 120"/>
              <a:gd name="T39" fmla="*/ 163 h 308"/>
              <a:gd name="T40" fmla="*/ 38 w 120"/>
              <a:gd name="T41" fmla="*/ 163 h 308"/>
              <a:gd name="T42" fmla="*/ 21 w 120"/>
              <a:gd name="T43" fmla="*/ 122 h 308"/>
              <a:gd name="T44" fmla="*/ 41 w 120"/>
              <a:gd name="T45" fmla="*/ 122 h 308"/>
              <a:gd name="T46" fmla="*/ 21 w 120"/>
              <a:gd name="T47" fmla="*/ 82 h 308"/>
              <a:gd name="T48" fmla="*/ 38 w 120"/>
              <a:gd name="T49" fmla="*/ 82 h 308"/>
              <a:gd name="T50" fmla="*/ 21 w 120"/>
              <a:gd name="T51" fmla="*/ 41 h 308"/>
              <a:gd name="T52" fmla="*/ 41 w 120"/>
              <a:gd name="T53" fmla="*/ 41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308">
                <a:moveTo>
                  <a:pt x="101" y="204"/>
                </a:moveTo>
                <a:cubicBezTo>
                  <a:pt x="101" y="41"/>
                  <a:pt x="101" y="41"/>
                  <a:pt x="101" y="41"/>
                </a:cubicBezTo>
                <a:cubicBezTo>
                  <a:pt x="101" y="18"/>
                  <a:pt x="82" y="0"/>
                  <a:pt x="59" y="0"/>
                </a:cubicBezTo>
                <a:cubicBezTo>
                  <a:pt x="59" y="0"/>
                  <a:pt x="59" y="0"/>
                  <a:pt x="59" y="0"/>
                </a:cubicBezTo>
                <a:cubicBezTo>
                  <a:pt x="36" y="0"/>
                  <a:pt x="17" y="18"/>
                  <a:pt x="17" y="41"/>
                </a:cubicBezTo>
                <a:cubicBezTo>
                  <a:pt x="17" y="206"/>
                  <a:pt x="17" y="206"/>
                  <a:pt x="17" y="206"/>
                </a:cubicBezTo>
                <a:cubicBezTo>
                  <a:pt x="6" y="217"/>
                  <a:pt x="0" y="232"/>
                  <a:pt x="0" y="248"/>
                </a:cubicBezTo>
                <a:cubicBezTo>
                  <a:pt x="0" y="282"/>
                  <a:pt x="27" y="308"/>
                  <a:pt x="60" y="308"/>
                </a:cubicBezTo>
                <a:cubicBezTo>
                  <a:pt x="93" y="308"/>
                  <a:pt x="120" y="282"/>
                  <a:pt x="120" y="248"/>
                </a:cubicBezTo>
                <a:cubicBezTo>
                  <a:pt x="120" y="231"/>
                  <a:pt x="113" y="215"/>
                  <a:pt x="101" y="204"/>
                </a:cubicBezTo>
                <a:close/>
                <a:moveTo>
                  <a:pt x="79" y="248"/>
                </a:moveTo>
                <a:cubicBezTo>
                  <a:pt x="79" y="259"/>
                  <a:pt x="70" y="267"/>
                  <a:pt x="60" y="267"/>
                </a:cubicBezTo>
                <a:cubicBezTo>
                  <a:pt x="49" y="267"/>
                  <a:pt x="41" y="259"/>
                  <a:pt x="41" y="248"/>
                </a:cubicBezTo>
                <a:cubicBezTo>
                  <a:pt x="41" y="238"/>
                  <a:pt x="49" y="230"/>
                  <a:pt x="60" y="230"/>
                </a:cubicBezTo>
                <a:cubicBezTo>
                  <a:pt x="70" y="230"/>
                  <a:pt x="79" y="238"/>
                  <a:pt x="79" y="248"/>
                </a:cubicBezTo>
                <a:close/>
                <a:moveTo>
                  <a:pt x="60" y="230"/>
                </a:moveTo>
                <a:cubicBezTo>
                  <a:pt x="60" y="93"/>
                  <a:pt x="60" y="93"/>
                  <a:pt x="60" y="93"/>
                </a:cubicBezTo>
                <a:moveTo>
                  <a:pt x="21" y="204"/>
                </a:moveTo>
                <a:cubicBezTo>
                  <a:pt x="41" y="204"/>
                  <a:pt x="41" y="204"/>
                  <a:pt x="41" y="204"/>
                </a:cubicBezTo>
                <a:moveTo>
                  <a:pt x="21" y="163"/>
                </a:moveTo>
                <a:cubicBezTo>
                  <a:pt x="38" y="163"/>
                  <a:pt x="38" y="163"/>
                  <a:pt x="38" y="163"/>
                </a:cubicBezTo>
                <a:moveTo>
                  <a:pt x="21" y="122"/>
                </a:moveTo>
                <a:cubicBezTo>
                  <a:pt x="41" y="122"/>
                  <a:pt x="41" y="122"/>
                  <a:pt x="41" y="122"/>
                </a:cubicBezTo>
                <a:moveTo>
                  <a:pt x="21" y="82"/>
                </a:moveTo>
                <a:cubicBezTo>
                  <a:pt x="38" y="82"/>
                  <a:pt x="38" y="82"/>
                  <a:pt x="38" y="82"/>
                </a:cubicBezTo>
                <a:moveTo>
                  <a:pt x="21" y="41"/>
                </a:moveTo>
                <a:cubicBezTo>
                  <a:pt x="41" y="41"/>
                  <a:pt x="41" y="41"/>
                  <a:pt x="41" y="41"/>
                </a:cubicBezTo>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9" name="Freeform 9" descr="Lightening bolt">
            <a:extLst>
              <a:ext uri="{FF2B5EF4-FFF2-40B4-BE49-F238E27FC236}">
                <a16:creationId xmlns:a16="http://schemas.microsoft.com/office/drawing/2014/main" id="{7426BFC4-EB8A-4D6B-9F7F-4F61A2243917}"/>
              </a:ext>
            </a:extLst>
          </p:cNvPr>
          <p:cNvSpPr>
            <a:spLocks/>
          </p:cNvSpPr>
          <p:nvPr/>
        </p:nvSpPr>
        <p:spPr bwMode="auto">
          <a:xfrm>
            <a:off x="5770106" y="2741502"/>
            <a:ext cx="298505" cy="492309"/>
          </a:xfrm>
          <a:custGeom>
            <a:avLst/>
            <a:gdLst>
              <a:gd name="T0" fmla="*/ 134 w 134"/>
              <a:gd name="T1" fmla="*/ 83 h 221"/>
              <a:gd name="T2" fmla="*/ 80 w 134"/>
              <a:gd name="T3" fmla="*/ 83 h 221"/>
              <a:gd name="T4" fmla="*/ 125 w 134"/>
              <a:gd name="T5" fmla="*/ 0 h 221"/>
              <a:gd name="T6" fmla="*/ 37 w 134"/>
              <a:gd name="T7" fmla="*/ 0 h 221"/>
              <a:gd name="T8" fmla="*/ 0 w 134"/>
              <a:gd name="T9" fmla="*/ 121 h 221"/>
              <a:gd name="T10" fmla="*/ 54 w 134"/>
              <a:gd name="T11" fmla="*/ 121 h 221"/>
              <a:gd name="T12" fmla="*/ 34 w 134"/>
              <a:gd name="T13" fmla="*/ 221 h 221"/>
              <a:gd name="T14" fmla="*/ 134 w 134"/>
              <a:gd name="T15" fmla="*/ 83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221">
                <a:moveTo>
                  <a:pt x="134" y="83"/>
                </a:moveTo>
                <a:lnTo>
                  <a:pt x="80" y="83"/>
                </a:lnTo>
                <a:lnTo>
                  <a:pt x="125" y="0"/>
                </a:lnTo>
                <a:lnTo>
                  <a:pt x="37" y="0"/>
                </a:lnTo>
                <a:lnTo>
                  <a:pt x="0" y="121"/>
                </a:lnTo>
                <a:lnTo>
                  <a:pt x="54" y="121"/>
                </a:lnTo>
                <a:lnTo>
                  <a:pt x="34" y="221"/>
                </a:lnTo>
                <a:lnTo>
                  <a:pt x="134" y="83"/>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Oval 29" descr="Circle">
            <a:extLst>
              <a:ext uri="{FF2B5EF4-FFF2-40B4-BE49-F238E27FC236}">
                <a16:creationId xmlns:a16="http://schemas.microsoft.com/office/drawing/2014/main" id="{46018A6C-68FC-4E02-8F10-195E61D61020}"/>
              </a:ext>
            </a:extLst>
          </p:cNvPr>
          <p:cNvSpPr/>
          <p:nvPr/>
        </p:nvSpPr>
        <p:spPr bwMode="auto">
          <a:xfrm>
            <a:off x="5247632" y="2295450"/>
            <a:ext cx="1907475" cy="1907469"/>
          </a:xfrm>
          <a:prstGeom prst="ellipse">
            <a:avLst/>
          </a:prstGeom>
          <a:no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4A309C5B-313B-4FB0-B5D8-A6D273EA34D9}"/>
              </a:ext>
            </a:extLst>
          </p:cNvPr>
          <p:cNvSpPr/>
          <p:nvPr/>
        </p:nvSpPr>
        <p:spPr bwMode="auto">
          <a:xfrm>
            <a:off x="365799" y="4646736"/>
            <a:ext cx="3766810" cy="13995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71693" rIns="179234" bIns="143387"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ts val="588"/>
              </a:spcBef>
              <a:spcAft>
                <a:spcPct val="0"/>
              </a:spcAft>
              <a:buClrTx/>
              <a:buSzTx/>
              <a:buFontTx/>
              <a:buNone/>
              <a:tabLst/>
              <a:defRPr/>
            </a:pPr>
            <a:r>
              <a:rPr kumimoji="0" lang="en-US" sz="1765" b="0" i="0" u="none" strike="noStrike" kern="1200" cap="none" spc="0" normalizeH="0" baseline="0" noProof="0">
                <a:ln>
                  <a:noFill/>
                </a:ln>
                <a:solidFill>
                  <a:schemeClr val="tx1">
                    <a:lumMod val="50000"/>
                  </a:schemeClr>
                </a:solidFill>
                <a:effectLst/>
                <a:uLnTx/>
                <a:uFillTx/>
                <a:latin typeface="Segoe UI"/>
                <a:ea typeface="+mn-ea"/>
                <a:cs typeface="Segoe UI Semibold" panose="020B0702040204020203" pitchFamily="34" charset="0"/>
              </a:rPr>
              <a:t>Minimum of three physically separated locations</a:t>
            </a:r>
          </a:p>
          <a:p>
            <a:pPr marL="0" marR="0" lvl="0" indent="0" algn="l" defTabSz="913751" rtl="0" eaLnBrk="1" fontAlgn="base" latinLnBrk="0" hangingPunct="1">
              <a:lnSpc>
                <a:spcPct val="90000"/>
              </a:lnSpc>
              <a:spcBef>
                <a:spcPts val="753"/>
              </a:spcBef>
              <a:spcAft>
                <a:spcPct val="0"/>
              </a:spcAft>
              <a:buClrTx/>
              <a:buSzTx/>
              <a:buFontTx/>
              <a:buNone/>
              <a:tabLst/>
              <a:defRPr/>
            </a:pPr>
            <a:r>
              <a:rPr kumimoji="0" lang="en-US" sz="1371" b="0"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Three Availability Zones to support quorum-based workloads like SQL, Service Fabric, Cassandra, MongoDB.</a:t>
            </a:r>
          </a:p>
        </p:txBody>
      </p:sp>
      <p:sp>
        <p:nvSpPr>
          <p:cNvPr id="32" name="Rectangle 31">
            <a:extLst>
              <a:ext uri="{FF2B5EF4-FFF2-40B4-BE49-F238E27FC236}">
                <a16:creationId xmlns:a16="http://schemas.microsoft.com/office/drawing/2014/main" id="{6735425E-56FF-48AE-8497-CA66BF268C6C}"/>
              </a:ext>
            </a:extLst>
          </p:cNvPr>
          <p:cNvSpPr/>
          <p:nvPr/>
        </p:nvSpPr>
        <p:spPr bwMode="auto">
          <a:xfrm>
            <a:off x="4181928" y="4646737"/>
            <a:ext cx="4035973" cy="11883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71693" rIns="179234" bIns="143387"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ts val="588"/>
              </a:spcBef>
              <a:spcAft>
                <a:spcPct val="0"/>
              </a:spcAft>
              <a:buClrTx/>
              <a:buSzTx/>
              <a:buFontTx/>
              <a:buNone/>
              <a:tabLst/>
              <a:defRPr/>
            </a:pPr>
            <a:r>
              <a:rPr kumimoji="0" lang="en-US" sz="1765" b="0" i="0" u="none" strike="noStrike" kern="1200" cap="none" spc="0" normalizeH="0" baseline="0" noProof="0">
                <a:ln>
                  <a:noFill/>
                </a:ln>
                <a:solidFill>
                  <a:schemeClr val="tx1">
                    <a:lumMod val="50000"/>
                  </a:schemeClr>
                </a:solidFill>
                <a:effectLst/>
                <a:uLnTx/>
                <a:uFillTx/>
                <a:latin typeface="Segoe UI"/>
                <a:ea typeface="+mn-ea"/>
                <a:cs typeface="Segoe UI Semibold" panose="020B0702040204020203" pitchFamily="34" charset="0"/>
              </a:rPr>
              <a:t>Independent power, cooling, network</a:t>
            </a:r>
          </a:p>
          <a:p>
            <a:pPr marL="0" marR="0" lvl="0" indent="0" algn="l" defTabSz="913751" rtl="0" eaLnBrk="1" fontAlgn="base" latinLnBrk="0" hangingPunct="1">
              <a:lnSpc>
                <a:spcPct val="90000"/>
              </a:lnSpc>
              <a:spcBef>
                <a:spcPts val="753"/>
              </a:spcBef>
              <a:spcAft>
                <a:spcPct val="0"/>
              </a:spcAft>
              <a:buClrTx/>
              <a:buSzTx/>
              <a:buFontTx/>
              <a:buNone/>
              <a:tabLst/>
              <a:defRPr/>
            </a:pPr>
            <a:r>
              <a:rPr kumimoji="0" lang="en-US" sz="1371" b="0"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A facility level failure or single fiber path failure will affect only one zone.</a:t>
            </a:r>
          </a:p>
        </p:txBody>
      </p:sp>
      <p:sp>
        <p:nvSpPr>
          <p:cNvPr id="33" name="Rectangle 32">
            <a:extLst>
              <a:ext uri="{FF2B5EF4-FFF2-40B4-BE49-F238E27FC236}">
                <a16:creationId xmlns:a16="http://schemas.microsoft.com/office/drawing/2014/main" id="{406838F0-0862-44FC-A3A9-DDA75A545387}"/>
              </a:ext>
            </a:extLst>
          </p:cNvPr>
          <p:cNvSpPr/>
          <p:nvPr/>
        </p:nvSpPr>
        <p:spPr bwMode="auto">
          <a:xfrm>
            <a:off x="8267221" y="4646735"/>
            <a:ext cx="3783096" cy="1593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71693" rIns="179234" bIns="143387"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ts val="588"/>
              </a:spcBef>
              <a:spcAft>
                <a:spcPct val="0"/>
              </a:spcAft>
              <a:buClrTx/>
              <a:buSzTx/>
              <a:buFontTx/>
              <a:buNone/>
              <a:tabLst/>
              <a:defRPr/>
            </a:pPr>
            <a:r>
              <a:rPr kumimoji="0" lang="en-US" sz="1765" b="0" i="0" u="none" strike="noStrike" kern="1200" cap="none" spc="0" normalizeH="0" baseline="0" noProof="0">
                <a:ln>
                  <a:noFill/>
                </a:ln>
                <a:solidFill>
                  <a:schemeClr val="tx1">
                    <a:lumMod val="50000"/>
                  </a:schemeClr>
                </a:solidFill>
                <a:effectLst/>
                <a:uLnTx/>
                <a:uFillTx/>
                <a:latin typeface="Segoe UI"/>
                <a:ea typeface="+mn-ea"/>
                <a:cs typeface="Segoe UI Semibold" panose="020B0702040204020203" pitchFamily="34" charset="0"/>
              </a:rPr>
              <a:t>Azure management services replicated across zones</a:t>
            </a:r>
          </a:p>
          <a:p>
            <a:pPr marL="0" marR="0" lvl="0" indent="0" algn="l" defTabSz="913751" rtl="0" eaLnBrk="1" fontAlgn="base" latinLnBrk="0" hangingPunct="1">
              <a:lnSpc>
                <a:spcPct val="90000"/>
              </a:lnSpc>
              <a:spcBef>
                <a:spcPts val="753"/>
              </a:spcBef>
              <a:spcAft>
                <a:spcPct val="0"/>
              </a:spcAft>
              <a:buClrTx/>
              <a:buSzTx/>
              <a:buFontTx/>
              <a:buNone/>
              <a:tabLst/>
              <a:defRPr/>
            </a:pPr>
            <a:r>
              <a:rPr kumimoji="0" lang="en-US" sz="1371" b="0"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Azure management services are redundant, so a single zone failure will not affect other zones. Azure maintenance orchestrated zone by zone.</a:t>
            </a:r>
          </a:p>
        </p:txBody>
      </p:sp>
      <p:grpSp>
        <p:nvGrpSpPr>
          <p:cNvPr id="101" name="Group 100" descr="Three region circles, each with two datacenter icons">
            <a:extLst>
              <a:ext uri="{FF2B5EF4-FFF2-40B4-BE49-F238E27FC236}">
                <a16:creationId xmlns:a16="http://schemas.microsoft.com/office/drawing/2014/main" id="{0B1878CD-3BB7-4D6C-A276-0321FFAF424A}"/>
              </a:ext>
            </a:extLst>
          </p:cNvPr>
          <p:cNvGrpSpPr/>
          <p:nvPr/>
        </p:nvGrpSpPr>
        <p:grpSpPr>
          <a:xfrm>
            <a:off x="852592" y="2231385"/>
            <a:ext cx="2546009" cy="1868992"/>
            <a:chOff x="8566943" y="1833535"/>
            <a:chExt cx="3756384" cy="2669257"/>
          </a:xfrm>
        </p:grpSpPr>
        <p:sp>
          <p:nvSpPr>
            <p:cNvPr id="102" name="Oval 101">
              <a:extLst>
                <a:ext uri="{FF2B5EF4-FFF2-40B4-BE49-F238E27FC236}">
                  <a16:creationId xmlns:a16="http://schemas.microsoft.com/office/drawing/2014/main" id="{4FC0C705-4275-42FE-880A-E973B79BBEB2}"/>
                </a:ext>
              </a:extLst>
            </p:cNvPr>
            <p:cNvSpPr/>
            <p:nvPr/>
          </p:nvSpPr>
          <p:spPr>
            <a:xfrm>
              <a:off x="8726158" y="3115289"/>
              <a:ext cx="1306745" cy="1306745"/>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03" name="Group 102">
              <a:extLst>
                <a:ext uri="{FF2B5EF4-FFF2-40B4-BE49-F238E27FC236}">
                  <a16:creationId xmlns:a16="http://schemas.microsoft.com/office/drawing/2014/main" id="{B576B56A-140D-42E4-87B6-65E9C50F28AB}"/>
                </a:ext>
              </a:extLst>
            </p:cNvPr>
            <p:cNvGrpSpPr/>
            <p:nvPr/>
          </p:nvGrpSpPr>
          <p:grpSpPr>
            <a:xfrm>
              <a:off x="8848387" y="3516714"/>
              <a:ext cx="494544" cy="541543"/>
              <a:chOff x="5614157" y="3113410"/>
              <a:chExt cx="543998" cy="595697"/>
            </a:xfrm>
          </p:grpSpPr>
          <p:sp>
            <p:nvSpPr>
              <p:cNvPr id="159" name="Freeform: Shape 158">
                <a:extLst>
                  <a:ext uri="{FF2B5EF4-FFF2-40B4-BE49-F238E27FC236}">
                    <a16:creationId xmlns:a16="http://schemas.microsoft.com/office/drawing/2014/main" id="{FA59A80A-A9D6-4182-AEDD-28B5CE29D944}"/>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0" name="Group 159">
                <a:extLst>
                  <a:ext uri="{FF2B5EF4-FFF2-40B4-BE49-F238E27FC236}">
                    <a16:creationId xmlns:a16="http://schemas.microsoft.com/office/drawing/2014/main" id="{A15D05EE-F285-45A7-B428-00226009B741}"/>
                  </a:ext>
                </a:extLst>
              </p:cNvPr>
              <p:cNvGrpSpPr/>
              <p:nvPr/>
            </p:nvGrpSpPr>
            <p:grpSpPr>
              <a:xfrm>
                <a:off x="5718434" y="3411392"/>
                <a:ext cx="331095" cy="240507"/>
                <a:chOff x="5718434" y="3381512"/>
                <a:chExt cx="331095" cy="240507"/>
              </a:xfrm>
            </p:grpSpPr>
            <p:grpSp>
              <p:nvGrpSpPr>
                <p:cNvPr id="162" name="Group 161">
                  <a:extLst>
                    <a:ext uri="{FF2B5EF4-FFF2-40B4-BE49-F238E27FC236}">
                      <a16:creationId xmlns:a16="http://schemas.microsoft.com/office/drawing/2014/main" id="{14CD4DA7-1ED4-456E-94E4-0B9E270589E1}"/>
                    </a:ext>
                  </a:extLst>
                </p:cNvPr>
                <p:cNvGrpSpPr/>
                <p:nvPr/>
              </p:nvGrpSpPr>
              <p:grpSpPr>
                <a:xfrm>
                  <a:off x="5718434" y="3381512"/>
                  <a:ext cx="331095" cy="205955"/>
                  <a:chOff x="1940022" y="2942066"/>
                  <a:chExt cx="2357982" cy="1466762"/>
                </a:xfrm>
              </p:grpSpPr>
              <p:sp>
                <p:nvSpPr>
                  <p:cNvPr id="164" name="Freeform: Shape 163">
                    <a:extLst>
                      <a:ext uri="{FF2B5EF4-FFF2-40B4-BE49-F238E27FC236}">
                        <a16:creationId xmlns:a16="http://schemas.microsoft.com/office/drawing/2014/main" id="{83D985FA-31E6-45D1-AEC2-224F73AAF871}"/>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B17F2ED6-8F82-4257-B3C6-B7A3066C32AA}"/>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73D2CEFB-3D67-4838-8BBD-3DE9B3832501}"/>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3" name="Freeform: Shape 162">
                  <a:extLst>
                    <a:ext uri="{FF2B5EF4-FFF2-40B4-BE49-F238E27FC236}">
                      <a16:creationId xmlns:a16="http://schemas.microsoft.com/office/drawing/2014/main" id="{57F85790-9CFA-4CD9-AC11-9E9B0965A94F}"/>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1" name="TextBox 160">
                <a:extLst>
                  <a:ext uri="{FF2B5EF4-FFF2-40B4-BE49-F238E27FC236}">
                    <a16:creationId xmlns:a16="http://schemas.microsoft.com/office/drawing/2014/main" id="{235F6776-4764-4EAC-8D3C-5A33C806AEBD}"/>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04" name="Group 103">
              <a:extLst>
                <a:ext uri="{FF2B5EF4-FFF2-40B4-BE49-F238E27FC236}">
                  <a16:creationId xmlns:a16="http://schemas.microsoft.com/office/drawing/2014/main" id="{FB41E4CB-84D5-41F1-8F1D-2289D6AA4D4D}"/>
                </a:ext>
              </a:extLst>
            </p:cNvPr>
            <p:cNvGrpSpPr/>
            <p:nvPr/>
          </p:nvGrpSpPr>
          <p:grpSpPr>
            <a:xfrm>
              <a:off x="9432093" y="3516714"/>
              <a:ext cx="494544" cy="541543"/>
              <a:chOff x="5614157" y="3113410"/>
              <a:chExt cx="543998" cy="595697"/>
            </a:xfrm>
          </p:grpSpPr>
          <p:sp>
            <p:nvSpPr>
              <p:cNvPr id="151" name="Freeform: Shape 150">
                <a:extLst>
                  <a:ext uri="{FF2B5EF4-FFF2-40B4-BE49-F238E27FC236}">
                    <a16:creationId xmlns:a16="http://schemas.microsoft.com/office/drawing/2014/main" id="{E37D7C8E-7074-4FF8-9441-D18F09436250}"/>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52" name="Group 151">
                <a:extLst>
                  <a:ext uri="{FF2B5EF4-FFF2-40B4-BE49-F238E27FC236}">
                    <a16:creationId xmlns:a16="http://schemas.microsoft.com/office/drawing/2014/main" id="{83C1CD9A-B973-4E29-837F-80DFE285A7EF}"/>
                  </a:ext>
                </a:extLst>
              </p:cNvPr>
              <p:cNvGrpSpPr/>
              <p:nvPr/>
            </p:nvGrpSpPr>
            <p:grpSpPr>
              <a:xfrm>
                <a:off x="5718434" y="3411392"/>
                <a:ext cx="331095" cy="240507"/>
                <a:chOff x="5718434" y="3381512"/>
                <a:chExt cx="331095" cy="240507"/>
              </a:xfrm>
            </p:grpSpPr>
            <p:grpSp>
              <p:nvGrpSpPr>
                <p:cNvPr id="154" name="Group 153">
                  <a:extLst>
                    <a:ext uri="{FF2B5EF4-FFF2-40B4-BE49-F238E27FC236}">
                      <a16:creationId xmlns:a16="http://schemas.microsoft.com/office/drawing/2014/main" id="{7A1ADAF1-3AD5-4B26-8075-6C1B633A59D6}"/>
                    </a:ext>
                  </a:extLst>
                </p:cNvPr>
                <p:cNvGrpSpPr/>
                <p:nvPr/>
              </p:nvGrpSpPr>
              <p:grpSpPr>
                <a:xfrm>
                  <a:off x="5718434" y="3381512"/>
                  <a:ext cx="331095" cy="205955"/>
                  <a:chOff x="1940022" y="2942066"/>
                  <a:chExt cx="2357982" cy="1466762"/>
                </a:xfrm>
              </p:grpSpPr>
              <p:sp>
                <p:nvSpPr>
                  <p:cNvPr id="156" name="Freeform: Shape 155">
                    <a:extLst>
                      <a:ext uri="{FF2B5EF4-FFF2-40B4-BE49-F238E27FC236}">
                        <a16:creationId xmlns:a16="http://schemas.microsoft.com/office/drawing/2014/main" id="{130DDAE9-2CD0-478F-9B7A-97B626F38C28}"/>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AACDCBEE-C29F-4844-A6A3-7386B6EA4F5D}"/>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4342EBB7-9380-4C94-B5DC-7204AA3E5B65}"/>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5" name="Freeform: Shape 154">
                  <a:extLst>
                    <a:ext uri="{FF2B5EF4-FFF2-40B4-BE49-F238E27FC236}">
                      <a16:creationId xmlns:a16="http://schemas.microsoft.com/office/drawing/2014/main" id="{0A1189EC-9C9E-4AE4-AA91-9AAEBE18792F}"/>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3" name="TextBox 152">
                <a:extLst>
                  <a:ext uri="{FF2B5EF4-FFF2-40B4-BE49-F238E27FC236}">
                    <a16:creationId xmlns:a16="http://schemas.microsoft.com/office/drawing/2014/main" id="{2119F819-DD38-4110-A1A9-F1FEDC3218BB}"/>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105" name="Oval 104">
              <a:extLst>
                <a:ext uri="{FF2B5EF4-FFF2-40B4-BE49-F238E27FC236}">
                  <a16:creationId xmlns:a16="http://schemas.microsoft.com/office/drawing/2014/main" id="{6811469F-5539-4592-9D1E-63F621C3359E}"/>
                </a:ext>
              </a:extLst>
            </p:cNvPr>
            <p:cNvSpPr/>
            <p:nvPr/>
          </p:nvSpPr>
          <p:spPr>
            <a:xfrm>
              <a:off x="10868438" y="3115289"/>
              <a:ext cx="1306745" cy="1306745"/>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A7A8A157-A0E5-4958-89E7-D86A5D96B8E8}"/>
                </a:ext>
              </a:extLst>
            </p:cNvPr>
            <p:cNvGrpSpPr/>
            <p:nvPr/>
          </p:nvGrpSpPr>
          <p:grpSpPr>
            <a:xfrm>
              <a:off x="10990667" y="3516714"/>
              <a:ext cx="494544" cy="541543"/>
              <a:chOff x="5614157" y="3113410"/>
              <a:chExt cx="543998" cy="595697"/>
            </a:xfrm>
          </p:grpSpPr>
          <p:sp>
            <p:nvSpPr>
              <p:cNvPr id="143" name="Freeform: Shape 142">
                <a:extLst>
                  <a:ext uri="{FF2B5EF4-FFF2-40B4-BE49-F238E27FC236}">
                    <a16:creationId xmlns:a16="http://schemas.microsoft.com/office/drawing/2014/main" id="{CEF73057-EFC2-4BF5-974D-374E50281E20}"/>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4" name="Group 143">
                <a:extLst>
                  <a:ext uri="{FF2B5EF4-FFF2-40B4-BE49-F238E27FC236}">
                    <a16:creationId xmlns:a16="http://schemas.microsoft.com/office/drawing/2014/main" id="{74A92AEF-A1C6-4687-93D4-E137AC58CE28}"/>
                  </a:ext>
                </a:extLst>
              </p:cNvPr>
              <p:cNvGrpSpPr/>
              <p:nvPr/>
            </p:nvGrpSpPr>
            <p:grpSpPr>
              <a:xfrm>
                <a:off x="5718434" y="3411392"/>
                <a:ext cx="331095" cy="240507"/>
                <a:chOff x="5718434" y="3381512"/>
                <a:chExt cx="331095" cy="240507"/>
              </a:xfrm>
            </p:grpSpPr>
            <p:grpSp>
              <p:nvGrpSpPr>
                <p:cNvPr id="146" name="Group 145">
                  <a:extLst>
                    <a:ext uri="{FF2B5EF4-FFF2-40B4-BE49-F238E27FC236}">
                      <a16:creationId xmlns:a16="http://schemas.microsoft.com/office/drawing/2014/main" id="{6417A5B0-1C0B-4641-A217-622AC45D2A9D}"/>
                    </a:ext>
                  </a:extLst>
                </p:cNvPr>
                <p:cNvGrpSpPr/>
                <p:nvPr/>
              </p:nvGrpSpPr>
              <p:grpSpPr>
                <a:xfrm>
                  <a:off x="5718434" y="3381512"/>
                  <a:ext cx="331095" cy="205955"/>
                  <a:chOff x="1940022" y="2942066"/>
                  <a:chExt cx="2357982" cy="1466762"/>
                </a:xfrm>
              </p:grpSpPr>
              <p:sp>
                <p:nvSpPr>
                  <p:cNvPr id="148" name="Freeform: Shape 147">
                    <a:extLst>
                      <a:ext uri="{FF2B5EF4-FFF2-40B4-BE49-F238E27FC236}">
                        <a16:creationId xmlns:a16="http://schemas.microsoft.com/office/drawing/2014/main" id="{78DB811D-F3DA-4475-B3DE-E5E1221C947F}"/>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E3098AA-C79D-46E9-86CB-35311F077849}"/>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FDC8B5A-FA6D-4409-96A7-4CCA894A1AA7}"/>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Freeform: Shape 146">
                  <a:extLst>
                    <a:ext uri="{FF2B5EF4-FFF2-40B4-BE49-F238E27FC236}">
                      <a16:creationId xmlns:a16="http://schemas.microsoft.com/office/drawing/2014/main" id="{8DD24656-DFE4-49D0-80E0-30331327B9C2}"/>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TextBox 144">
                <a:extLst>
                  <a:ext uri="{FF2B5EF4-FFF2-40B4-BE49-F238E27FC236}">
                    <a16:creationId xmlns:a16="http://schemas.microsoft.com/office/drawing/2014/main" id="{4AD3658C-2432-4829-AF0F-65F2FE3F7C5D}"/>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07" name="Group 106">
              <a:extLst>
                <a:ext uri="{FF2B5EF4-FFF2-40B4-BE49-F238E27FC236}">
                  <a16:creationId xmlns:a16="http://schemas.microsoft.com/office/drawing/2014/main" id="{25BC31C6-2161-4682-AD70-A8E6E5C2C4EC}"/>
                </a:ext>
              </a:extLst>
            </p:cNvPr>
            <p:cNvGrpSpPr/>
            <p:nvPr/>
          </p:nvGrpSpPr>
          <p:grpSpPr>
            <a:xfrm>
              <a:off x="11574373" y="3516714"/>
              <a:ext cx="494544" cy="541543"/>
              <a:chOff x="5614157" y="3113410"/>
              <a:chExt cx="543998" cy="595697"/>
            </a:xfrm>
          </p:grpSpPr>
          <p:sp>
            <p:nvSpPr>
              <p:cNvPr id="135" name="Freeform: Shape 134">
                <a:extLst>
                  <a:ext uri="{FF2B5EF4-FFF2-40B4-BE49-F238E27FC236}">
                    <a16:creationId xmlns:a16="http://schemas.microsoft.com/office/drawing/2014/main" id="{B4968896-A3A2-46BA-BD4E-F6AAEB1EA687}"/>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6" name="Group 135">
                <a:extLst>
                  <a:ext uri="{FF2B5EF4-FFF2-40B4-BE49-F238E27FC236}">
                    <a16:creationId xmlns:a16="http://schemas.microsoft.com/office/drawing/2014/main" id="{566D5186-7310-4C6C-A9A8-B905A34C19D9}"/>
                  </a:ext>
                </a:extLst>
              </p:cNvPr>
              <p:cNvGrpSpPr/>
              <p:nvPr/>
            </p:nvGrpSpPr>
            <p:grpSpPr>
              <a:xfrm>
                <a:off x="5718434" y="3411392"/>
                <a:ext cx="331095" cy="240507"/>
                <a:chOff x="5718434" y="3381512"/>
                <a:chExt cx="331095" cy="240507"/>
              </a:xfrm>
            </p:grpSpPr>
            <p:grpSp>
              <p:nvGrpSpPr>
                <p:cNvPr id="138" name="Group 137">
                  <a:extLst>
                    <a:ext uri="{FF2B5EF4-FFF2-40B4-BE49-F238E27FC236}">
                      <a16:creationId xmlns:a16="http://schemas.microsoft.com/office/drawing/2014/main" id="{9F291DCE-E2BB-418E-A185-D1D5453E7937}"/>
                    </a:ext>
                  </a:extLst>
                </p:cNvPr>
                <p:cNvGrpSpPr/>
                <p:nvPr/>
              </p:nvGrpSpPr>
              <p:grpSpPr>
                <a:xfrm>
                  <a:off x="5718434" y="3381512"/>
                  <a:ext cx="331095" cy="205955"/>
                  <a:chOff x="1940022" y="2942066"/>
                  <a:chExt cx="2357982" cy="1466762"/>
                </a:xfrm>
              </p:grpSpPr>
              <p:sp>
                <p:nvSpPr>
                  <p:cNvPr id="140" name="Freeform: Shape 139">
                    <a:extLst>
                      <a:ext uri="{FF2B5EF4-FFF2-40B4-BE49-F238E27FC236}">
                        <a16:creationId xmlns:a16="http://schemas.microsoft.com/office/drawing/2014/main" id="{78B54AB3-9F7E-4C66-A62F-604F9ADE5E62}"/>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0AAD4C78-E754-4CEE-ACFD-9C1471D6F63E}"/>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54B7C7E-6A34-47D8-99E3-34F4E896E563}"/>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9" name="Freeform: Shape 138">
                  <a:extLst>
                    <a:ext uri="{FF2B5EF4-FFF2-40B4-BE49-F238E27FC236}">
                      <a16:creationId xmlns:a16="http://schemas.microsoft.com/office/drawing/2014/main" id="{76DC387E-F8F2-468F-902E-8A5EC3DD6A51}"/>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7" name="TextBox 136">
                <a:extLst>
                  <a:ext uri="{FF2B5EF4-FFF2-40B4-BE49-F238E27FC236}">
                    <a16:creationId xmlns:a16="http://schemas.microsoft.com/office/drawing/2014/main" id="{6DF0D4EA-1F0E-4F53-88AF-DA4D6B12685E}"/>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108" name="Oval 107">
              <a:extLst>
                <a:ext uri="{FF2B5EF4-FFF2-40B4-BE49-F238E27FC236}">
                  <a16:creationId xmlns:a16="http://schemas.microsoft.com/office/drawing/2014/main" id="{2BF5B853-87E3-467B-BABD-0A830B2E3E5F}"/>
                </a:ext>
              </a:extLst>
            </p:cNvPr>
            <p:cNvSpPr/>
            <p:nvPr/>
          </p:nvSpPr>
          <p:spPr>
            <a:xfrm>
              <a:off x="9802433" y="1990734"/>
              <a:ext cx="1306745" cy="1306745"/>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09" name="Group 108">
              <a:extLst>
                <a:ext uri="{FF2B5EF4-FFF2-40B4-BE49-F238E27FC236}">
                  <a16:creationId xmlns:a16="http://schemas.microsoft.com/office/drawing/2014/main" id="{6831F5BB-2A92-4A9D-B1C3-D02210EB2245}"/>
                </a:ext>
              </a:extLst>
            </p:cNvPr>
            <p:cNvGrpSpPr/>
            <p:nvPr/>
          </p:nvGrpSpPr>
          <p:grpSpPr>
            <a:xfrm>
              <a:off x="9924662" y="2392159"/>
              <a:ext cx="494544" cy="541543"/>
              <a:chOff x="5614157" y="3113410"/>
              <a:chExt cx="543998" cy="595697"/>
            </a:xfrm>
          </p:grpSpPr>
          <p:sp>
            <p:nvSpPr>
              <p:cNvPr id="127" name="Freeform: Shape 126">
                <a:extLst>
                  <a:ext uri="{FF2B5EF4-FFF2-40B4-BE49-F238E27FC236}">
                    <a16:creationId xmlns:a16="http://schemas.microsoft.com/office/drawing/2014/main" id="{D1016274-867F-4EA0-9026-17BC67C7AD97}"/>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7739FF05-3628-4E3C-B176-3333FC28C639}"/>
                  </a:ext>
                </a:extLst>
              </p:cNvPr>
              <p:cNvGrpSpPr/>
              <p:nvPr/>
            </p:nvGrpSpPr>
            <p:grpSpPr>
              <a:xfrm>
                <a:off x="5718434" y="3411392"/>
                <a:ext cx="331095" cy="240507"/>
                <a:chOff x="5718434" y="3381512"/>
                <a:chExt cx="331095" cy="240507"/>
              </a:xfrm>
            </p:grpSpPr>
            <p:grpSp>
              <p:nvGrpSpPr>
                <p:cNvPr id="130" name="Group 129">
                  <a:extLst>
                    <a:ext uri="{FF2B5EF4-FFF2-40B4-BE49-F238E27FC236}">
                      <a16:creationId xmlns:a16="http://schemas.microsoft.com/office/drawing/2014/main" id="{27DF9E8F-2B2B-42D0-A0DE-BF05F0DC688E}"/>
                    </a:ext>
                  </a:extLst>
                </p:cNvPr>
                <p:cNvGrpSpPr/>
                <p:nvPr/>
              </p:nvGrpSpPr>
              <p:grpSpPr>
                <a:xfrm>
                  <a:off x="5718434" y="3381512"/>
                  <a:ext cx="331095" cy="205955"/>
                  <a:chOff x="1940022" y="2942066"/>
                  <a:chExt cx="2357982" cy="1466762"/>
                </a:xfrm>
              </p:grpSpPr>
              <p:sp>
                <p:nvSpPr>
                  <p:cNvPr id="132" name="Freeform: Shape 131">
                    <a:extLst>
                      <a:ext uri="{FF2B5EF4-FFF2-40B4-BE49-F238E27FC236}">
                        <a16:creationId xmlns:a16="http://schemas.microsoft.com/office/drawing/2014/main" id="{CB26EA42-1308-4E80-A625-78EECA1C609C}"/>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949C15C0-0131-49F7-848B-87A7EC4A8526}"/>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99D55F8A-7158-485D-9F2C-FEA8F0DE99AB}"/>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1" name="Freeform: Shape 130">
                  <a:extLst>
                    <a:ext uri="{FF2B5EF4-FFF2-40B4-BE49-F238E27FC236}">
                      <a16:creationId xmlns:a16="http://schemas.microsoft.com/office/drawing/2014/main" id="{3E05C1F8-96E6-4ECF-AA58-BE0E58809681}"/>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9" name="TextBox 128">
                <a:extLst>
                  <a:ext uri="{FF2B5EF4-FFF2-40B4-BE49-F238E27FC236}">
                    <a16:creationId xmlns:a16="http://schemas.microsoft.com/office/drawing/2014/main" id="{EEC9D9C4-B78F-4829-8A43-472D8B532050}"/>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10" name="Group 109">
              <a:extLst>
                <a:ext uri="{FF2B5EF4-FFF2-40B4-BE49-F238E27FC236}">
                  <a16:creationId xmlns:a16="http://schemas.microsoft.com/office/drawing/2014/main" id="{29BE7946-C38D-4B0C-A310-8C3BBC889577}"/>
                </a:ext>
              </a:extLst>
            </p:cNvPr>
            <p:cNvGrpSpPr/>
            <p:nvPr/>
          </p:nvGrpSpPr>
          <p:grpSpPr>
            <a:xfrm>
              <a:off x="10508368" y="2392159"/>
              <a:ext cx="494544" cy="541543"/>
              <a:chOff x="5614157" y="3113410"/>
              <a:chExt cx="543998" cy="595697"/>
            </a:xfrm>
          </p:grpSpPr>
          <p:sp>
            <p:nvSpPr>
              <p:cNvPr id="119" name="Freeform: Shape 118">
                <a:extLst>
                  <a:ext uri="{FF2B5EF4-FFF2-40B4-BE49-F238E27FC236}">
                    <a16:creationId xmlns:a16="http://schemas.microsoft.com/office/drawing/2014/main" id="{2E4CBBDF-5D47-4ACB-82C7-9CD517247C39}"/>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0" name="Group 119">
                <a:extLst>
                  <a:ext uri="{FF2B5EF4-FFF2-40B4-BE49-F238E27FC236}">
                    <a16:creationId xmlns:a16="http://schemas.microsoft.com/office/drawing/2014/main" id="{67FF8F61-A919-4511-9671-BEEDC50AA4E2}"/>
                  </a:ext>
                </a:extLst>
              </p:cNvPr>
              <p:cNvGrpSpPr/>
              <p:nvPr/>
            </p:nvGrpSpPr>
            <p:grpSpPr>
              <a:xfrm>
                <a:off x="5718434" y="3411392"/>
                <a:ext cx="331095" cy="240507"/>
                <a:chOff x="5718434" y="3381512"/>
                <a:chExt cx="331095" cy="240507"/>
              </a:xfrm>
            </p:grpSpPr>
            <p:grpSp>
              <p:nvGrpSpPr>
                <p:cNvPr id="122" name="Group 121">
                  <a:extLst>
                    <a:ext uri="{FF2B5EF4-FFF2-40B4-BE49-F238E27FC236}">
                      <a16:creationId xmlns:a16="http://schemas.microsoft.com/office/drawing/2014/main" id="{7AB3173A-E0BD-4EB7-9325-12AC28038882}"/>
                    </a:ext>
                  </a:extLst>
                </p:cNvPr>
                <p:cNvGrpSpPr/>
                <p:nvPr/>
              </p:nvGrpSpPr>
              <p:grpSpPr>
                <a:xfrm>
                  <a:off x="5718434" y="3381512"/>
                  <a:ext cx="331095" cy="205955"/>
                  <a:chOff x="1940022" y="2942066"/>
                  <a:chExt cx="2357982" cy="1466762"/>
                </a:xfrm>
              </p:grpSpPr>
              <p:sp>
                <p:nvSpPr>
                  <p:cNvPr id="124" name="Freeform: Shape 123">
                    <a:extLst>
                      <a:ext uri="{FF2B5EF4-FFF2-40B4-BE49-F238E27FC236}">
                        <a16:creationId xmlns:a16="http://schemas.microsoft.com/office/drawing/2014/main" id="{278B4F26-76C6-4DAF-821B-A71416F4EF86}"/>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EB47EC37-553C-44A0-9576-EA8585D67467}"/>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C5064BC4-4AFB-49A1-85A6-5790CE9E8A3B}"/>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3" name="Freeform: Shape 122">
                  <a:extLst>
                    <a:ext uri="{FF2B5EF4-FFF2-40B4-BE49-F238E27FC236}">
                      <a16:creationId xmlns:a16="http://schemas.microsoft.com/office/drawing/2014/main" id="{02E42A63-05AC-4702-8110-7560228A877B}"/>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1" name="TextBox 120">
                <a:extLst>
                  <a:ext uri="{FF2B5EF4-FFF2-40B4-BE49-F238E27FC236}">
                    <a16:creationId xmlns:a16="http://schemas.microsoft.com/office/drawing/2014/main" id="{FC7B1849-29D3-4295-B359-822696C2A596}"/>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111" name="Rectangle: Rounded Corners 110">
              <a:extLst>
                <a:ext uri="{FF2B5EF4-FFF2-40B4-BE49-F238E27FC236}">
                  <a16:creationId xmlns:a16="http://schemas.microsoft.com/office/drawing/2014/main" id="{B54B50B2-FEBC-4D0A-AEC4-5BBAEADA5802}"/>
                </a:ext>
              </a:extLst>
            </p:cNvPr>
            <p:cNvSpPr/>
            <p:nvPr/>
          </p:nvSpPr>
          <p:spPr bwMode="auto">
            <a:xfrm>
              <a:off x="8610834" y="1902292"/>
              <a:ext cx="3712493" cy="2600500"/>
            </a:xfrm>
            <a:prstGeom prst="roundRect">
              <a:avLst/>
            </a:prstGeom>
            <a:noFill/>
            <a:ln w="28575">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D7F3E6BF-6DEA-440A-8362-AF5D3FE1A7DB}"/>
                </a:ext>
              </a:extLst>
            </p:cNvPr>
            <p:cNvCxnSpPr/>
            <p:nvPr/>
          </p:nvCxnSpPr>
          <p:spPr>
            <a:xfrm>
              <a:off x="9342931" y="3823929"/>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69189C0-F13D-4117-9723-4350C8EE3A49}"/>
                </a:ext>
              </a:extLst>
            </p:cNvPr>
            <p:cNvCxnSpPr/>
            <p:nvPr/>
          </p:nvCxnSpPr>
          <p:spPr>
            <a:xfrm>
              <a:off x="10419254" y="26856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9905671-7242-4A7E-9A86-49023C2AA1C4}"/>
                </a:ext>
              </a:extLst>
            </p:cNvPr>
            <p:cNvCxnSpPr/>
            <p:nvPr/>
          </p:nvCxnSpPr>
          <p:spPr>
            <a:xfrm>
              <a:off x="11486060" y="3804890"/>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3B32865-5003-4142-ADC9-AB9108C09C6C}"/>
                </a:ext>
              </a:extLst>
            </p:cNvPr>
            <p:cNvCxnSpPr>
              <a:cxnSpLocks/>
              <a:stCxn id="102" idx="7"/>
              <a:endCxn id="108" idx="3"/>
            </p:cNvCxnSpPr>
            <p:nvPr/>
          </p:nvCxnSpPr>
          <p:spPr>
            <a:xfrm flipV="1">
              <a:off x="9841535" y="3106111"/>
              <a:ext cx="152266" cy="200546"/>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E2F24DE-D5E4-4624-8A47-AD2BA1BF1F9C}"/>
                </a:ext>
              </a:extLst>
            </p:cNvPr>
            <p:cNvCxnSpPr>
              <a:cxnSpLocks/>
              <a:stCxn id="102" idx="6"/>
              <a:endCxn id="105" idx="2"/>
            </p:cNvCxnSpPr>
            <p:nvPr/>
          </p:nvCxnSpPr>
          <p:spPr>
            <a:xfrm>
              <a:off x="10032903" y="3768662"/>
              <a:ext cx="835535"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9FC02CC-A637-4362-84ED-79468ABB5B9A}"/>
                </a:ext>
              </a:extLst>
            </p:cNvPr>
            <p:cNvCxnSpPr>
              <a:cxnSpLocks/>
              <a:endCxn id="105" idx="1"/>
            </p:cNvCxnSpPr>
            <p:nvPr/>
          </p:nvCxnSpPr>
          <p:spPr>
            <a:xfrm>
              <a:off x="10912638" y="3091995"/>
              <a:ext cx="147168" cy="21466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B7836412-B95C-4C9B-B8E7-3EE160487097}"/>
                </a:ext>
              </a:extLst>
            </p:cNvPr>
            <p:cNvSpPr txBox="1"/>
            <p:nvPr/>
          </p:nvSpPr>
          <p:spPr>
            <a:xfrm>
              <a:off x="8566943" y="1833535"/>
              <a:ext cx="1951110" cy="690226"/>
            </a:xfrm>
            <a:prstGeom prst="rect">
              <a:avLst/>
            </a:prstGeom>
            <a:noFill/>
          </p:spPr>
          <p:txBody>
            <a:bodyPr wrap="square" lIns="179234" tIns="143387" rIns="179234" bIns="14338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0" b="0" i="0" u="none" strike="noStrike" kern="1200" cap="none" spc="0" normalizeH="0" baseline="0" noProof="0">
                  <a:ln>
                    <a:noFill/>
                  </a:ln>
                  <a:solidFill>
                    <a:schemeClr val="accent4"/>
                  </a:solidFill>
                  <a:effectLst/>
                  <a:uLnTx/>
                  <a:uFillTx/>
                  <a:latin typeface="Segoe UI Semibold" panose="020B0702040204020203" pitchFamily="34" charset="0"/>
                  <a:ea typeface="+mn-ea"/>
                  <a:cs typeface="Segoe UI Semibold" panose="020B0702040204020203" pitchFamily="34" charset="0"/>
                </a:rPr>
                <a:t>Region </a:t>
              </a:r>
            </a:p>
          </p:txBody>
        </p:sp>
      </p:grpSp>
      <p:sp>
        <p:nvSpPr>
          <p:cNvPr id="198" name="Title 1">
            <a:extLst>
              <a:ext uri="{FF2B5EF4-FFF2-40B4-BE49-F238E27FC236}">
                <a16:creationId xmlns:a16="http://schemas.microsoft.com/office/drawing/2014/main" id="{5975C184-AFF2-462B-8D9D-96697B06A7E3}"/>
              </a:ext>
            </a:extLst>
          </p:cNvPr>
          <p:cNvSpPr>
            <a:spLocks noGrp="1"/>
          </p:cNvSpPr>
          <p:nvPr>
            <p:ph type="title"/>
          </p:nvPr>
        </p:nvSpPr>
        <p:spPr>
          <a:xfrm>
            <a:off x="588263" y="457200"/>
            <a:ext cx="11018520" cy="553998"/>
          </a:xfrm>
        </p:spPr>
        <p:txBody>
          <a:body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What is an Availability Zone?</a:t>
            </a:r>
          </a:p>
        </p:txBody>
      </p:sp>
      <p:grpSp>
        <p:nvGrpSpPr>
          <p:cNvPr id="200" name="Group 199">
            <a:extLst>
              <a:ext uri="{FF2B5EF4-FFF2-40B4-BE49-F238E27FC236}">
                <a16:creationId xmlns:a16="http://schemas.microsoft.com/office/drawing/2014/main" id="{9FCA03C4-7273-4DFF-8BC4-59DAAC055151}"/>
              </a:ext>
            </a:extLst>
          </p:cNvPr>
          <p:cNvGrpSpPr/>
          <p:nvPr/>
        </p:nvGrpSpPr>
        <p:grpSpPr>
          <a:xfrm>
            <a:off x="0" y="6215635"/>
            <a:ext cx="11444140" cy="322080"/>
            <a:chOff x="0" y="6215635"/>
            <a:chExt cx="11444140" cy="322080"/>
          </a:xfrm>
        </p:grpSpPr>
        <p:grpSp>
          <p:nvGrpSpPr>
            <p:cNvPr id="201" name="Group 200">
              <a:extLst>
                <a:ext uri="{FF2B5EF4-FFF2-40B4-BE49-F238E27FC236}">
                  <a16:creationId xmlns:a16="http://schemas.microsoft.com/office/drawing/2014/main" id="{56148D66-2F91-495B-8C45-9C59D58DE478}"/>
                </a:ext>
              </a:extLst>
            </p:cNvPr>
            <p:cNvGrpSpPr/>
            <p:nvPr/>
          </p:nvGrpSpPr>
          <p:grpSpPr>
            <a:xfrm>
              <a:off x="662352" y="6399215"/>
              <a:ext cx="10356966" cy="138500"/>
              <a:chOff x="662352" y="6316085"/>
              <a:chExt cx="10356966" cy="138500"/>
            </a:xfrm>
          </p:grpSpPr>
          <p:sp>
            <p:nvSpPr>
              <p:cNvPr id="210" name="TextBox 209">
                <a:extLst>
                  <a:ext uri="{FF2B5EF4-FFF2-40B4-BE49-F238E27FC236}">
                    <a16:creationId xmlns:a16="http://schemas.microsoft.com/office/drawing/2014/main" id="{0748988C-2411-4EE1-B048-B30EA7DD3DCB}"/>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211" name="TextBox 210">
                <a:extLst>
                  <a:ext uri="{FF2B5EF4-FFF2-40B4-BE49-F238E27FC236}">
                    <a16:creationId xmlns:a16="http://schemas.microsoft.com/office/drawing/2014/main" id="{6DFF01D8-4D98-4CF4-BB2F-2B4FB550E677}"/>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a:r>
                  <a:rPr lang="en-US" dirty="0"/>
                  <a:t>Local</a:t>
                </a:r>
              </a:p>
            </p:txBody>
          </p:sp>
          <p:sp>
            <p:nvSpPr>
              <p:cNvPr id="212" name="TextBox 211">
                <a:extLst>
                  <a:ext uri="{FF2B5EF4-FFF2-40B4-BE49-F238E27FC236}">
                    <a16:creationId xmlns:a16="http://schemas.microsoft.com/office/drawing/2014/main" id="{3484B590-444E-4261-AFC3-3DD95D81BC3B}"/>
                  </a:ext>
                </a:extLst>
              </p:cNvPr>
              <p:cNvSpPr txBox="1"/>
              <p:nvPr/>
            </p:nvSpPr>
            <p:spPr>
              <a:xfrm>
                <a:off x="3973293" y="6316085"/>
                <a:ext cx="136905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pPr/>
                <a:r>
                  <a:rPr lang="en-US" dirty="0"/>
                  <a:t>Zone</a:t>
                </a:r>
              </a:p>
            </p:txBody>
          </p:sp>
          <p:sp>
            <p:nvSpPr>
              <p:cNvPr id="213" name="TextBox 212">
                <a:extLst>
                  <a:ext uri="{FF2B5EF4-FFF2-40B4-BE49-F238E27FC236}">
                    <a16:creationId xmlns:a16="http://schemas.microsoft.com/office/drawing/2014/main" id="{A4FC35AF-448D-4AE9-BDEE-DB2A08EF73DA}"/>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Geo</a:t>
                </a:r>
              </a:p>
            </p:txBody>
          </p:sp>
          <p:sp>
            <p:nvSpPr>
              <p:cNvPr id="214" name="TextBox 213">
                <a:extLst>
                  <a:ext uri="{FF2B5EF4-FFF2-40B4-BE49-F238E27FC236}">
                    <a16:creationId xmlns:a16="http://schemas.microsoft.com/office/drawing/2014/main" id="{B64B7CF1-1EAD-48DE-B124-9B104C141E6B}"/>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215" name="TextBox 214">
                <a:extLst>
                  <a:ext uri="{FF2B5EF4-FFF2-40B4-BE49-F238E27FC236}">
                    <a16:creationId xmlns:a16="http://schemas.microsoft.com/office/drawing/2014/main" id="{A38929EF-423F-462E-AD6F-1F6DD9858BCF}"/>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Scenarios</a:t>
                </a:r>
              </a:p>
            </p:txBody>
          </p:sp>
        </p:grpSp>
        <p:grpSp>
          <p:nvGrpSpPr>
            <p:cNvPr id="202" name="Group 201">
              <a:extLst>
                <a:ext uri="{FF2B5EF4-FFF2-40B4-BE49-F238E27FC236}">
                  <a16:creationId xmlns:a16="http://schemas.microsoft.com/office/drawing/2014/main" id="{8BF5569E-0E9D-4D03-B3B2-E4E9E927EC61}"/>
                </a:ext>
              </a:extLst>
            </p:cNvPr>
            <p:cNvGrpSpPr/>
            <p:nvPr/>
          </p:nvGrpSpPr>
          <p:grpSpPr>
            <a:xfrm>
              <a:off x="0" y="6215635"/>
              <a:ext cx="11444140" cy="131976"/>
              <a:chOff x="0" y="6058468"/>
              <a:chExt cx="11444140" cy="131976"/>
            </a:xfrm>
          </p:grpSpPr>
          <p:cxnSp>
            <p:nvCxnSpPr>
              <p:cNvPr id="203" name="Straight Arrow Connector 202">
                <a:extLst>
                  <a:ext uri="{FF2B5EF4-FFF2-40B4-BE49-F238E27FC236}">
                    <a16:creationId xmlns:a16="http://schemas.microsoft.com/office/drawing/2014/main" id="{A9B187D8-C11D-4D84-910B-4E3A56880813}"/>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04" name="Oval 203">
                <a:extLst>
                  <a:ext uri="{FF2B5EF4-FFF2-40B4-BE49-F238E27FC236}">
                    <a16:creationId xmlns:a16="http://schemas.microsoft.com/office/drawing/2014/main" id="{3D27C1DD-B0DF-44EE-9406-7E2F3BF7D6A4}"/>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latin typeface="Segoe UI"/>
                  <a:cs typeface="Segoe UI" pitchFamily="34" charset="0"/>
                </a:endParaRPr>
              </a:p>
            </p:txBody>
          </p:sp>
          <p:sp>
            <p:nvSpPr>
              <p:cNvPr id="205" name="Oval 204">
                <a:extLst>
                  <a:ext uri="{FF2B5EF4-FFF2-40B4-BE49-F238E27FC236}">
                    <a16:creationId xmlns:a16="http://schemas.microsoft.com/office/drawing/2014/main" id="{DF898AB5-AFAC-47AC-AF9F-7422CEE3BAE2}"/>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888B424B-7590-42C2-A56B-B8D1013E14A2}"/>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30959B35-D514-4693-AC5C-9ED08C41F755}"/>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Oval 207">
                <a:extLst>
                  <a:ext uri="{FF2B5EF4-FFF2-40B4-BE49-F238E27FC236}">
                    <a16:creationId xmlns:a16="http://schemas.microsoft.com/office/drawing/2014/main" id="{799DD15D-FD64-484D-AE60-8C96EF1FA951}"/>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9" name="Oval 208">
                <a:extLst>
                  <a:ext uri="{FF2B5EF4-FFF2-40B4-BE49-F238E27FC236}">
                    <a16:creationId xmlns:a16="http://schemas.microsoft.com/office/drawing/2014/main" id="{136453A9-28C9-49C0-8877-BEB30F3807CB}"/>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latin typeface="Segoe UI"/>
                  <a:cs typeface="Segoe UI" pitchFamily="34" charset="0"/>
                </a:endParaRPr>
              </a:p>
            </p:txBody>
          </p:sp>
        </p:grpSp>
      </p:grpSp>
    </p:spTree>
    <p:extLst>
      <p:ext uri="{BB962C8B-B14F-4D97-AF65-F5344CB8AC3E}">
        <p14:creationId xmlns:p14="http://schemas.microsoft.com/office/powerpoint/2010/main" val="194422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3" grpId="0" animBg="1"/>
      <p:bldP spid="27" grpId="0" animBg="1"/>
      <p:bldP spid="28" grpId="0" animBg="1"/>
      <p:bldP spid="29" grpId="0" animBg="1"/>
      <p:bldP spid="30" grpId="0" animBg="1"/>
      <p:bldP spid="31" grpId="0"/>
      <p:bldP spid="32"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552556" y="1877684"/>
            <a:ext cx="4380412" cy="209288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a:solidFill>
                  <a:prstClr val="black"/>
                </a:solidFill>
                <a:latin typeface="Segoe UI"/>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a:solidFill>
                  <a:prstClr val="black"/>
                </a:solidFill>
                <a:latin typeface="Segoe UI"/>
                <a:cs typeface="Segoe UI Semilight" panose="020B0402040204020203" pitchFamily="34" charset="0"/>
              </a:rPr>
              <a:t>Database resilient to zonal outage</a:t>
            </a:r>
          </a:p>
          <a:p>
            <a:pPr marL="228556" indent="-228556" defTabSz="932563">
              <a:spcBef>
                <a:spcPct val="20000"/>
              </a:spcBef>
              <a:buClr>
                <a:srgbClr val="0078D4"/>
              </a:buClr>
              <a:buSzPct val="100000"/>
              <a:buFont typeface="Arial" panose="020B0604020202020204" pitchFamily="34" charset="0"/>
              <a:buChar char="•"/>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Free for Business Critical &amp; Premium</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1107996"/>
          </a:xfrm>
        </p:spPr>
        <p:txBody>
          <a:bodyPr/>
          <a:lstStyle/>
          <a:p>
            <a:r>
              <a:rPr lang="en-US" spc="-49">
                <a:solidFill>
                  <a:srgbClr val="1A1A1A"/>
                </a:solidFill>
                <a:cs typeface="Segoe UI Semilight" panose="020B0402040204020203" pitchFamily="34" charset="0"/>
              </a:rPr>
              <a:t>Zone redundant database – Business Critical &amp; Premium service tiers</a:t>
            </a:r>
            <a:endParaRPr lang="en-US"/>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03158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384492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470433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28027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14437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286811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03900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07041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2201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44295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01889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02283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42087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299681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10436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295948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39988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black"/>
                </a:solidFill>
                <a:effectLst/>
                <a:uLnTx/>
                <a:uFillTx/>
                <a:latin typeface="Segoe UI"/>
                <a:ea typeface="+mn-ea"/>
                <a:cs typeface="+mn-cs"/>
              </a:rPr>
              <a:t>AlwaysON</a:t>
            </a:r>
            <a:r>
              <a:rPr kumimoji="0" lang="en-US" sz="1200" b="1" i="0" u="none" strike="noStrike" kern="1200" cap="none" spc="0" normalizeH="0" baseline="0" noProof="0">
                <a:ln>
                  <a:noFill/>
                </a:ln>
                <a:solidFill>
                  <a:prstClr val="black"/>
                </a:solidFill>
                <a:effectLst/>
                <a:uLnTx/>
                <a:uFillTx/>
                <a:latin typeface="Segoe UI"/>
                <a:ea typeface="+mn-ea"/>
                <a:cs typeface="+mn-cs"/>
              </a:rPr>
              <a:t>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194473"/>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31907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40406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44008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37099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endParaRPr kumimoji="0" lang="en-US" sz="1800" b="1" i="0" u="none" strike="noStrike" kern="1200" cap="none" spc="0" normalizeH="0" baseline="0" noProof="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395699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3921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10436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10436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58822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6" name="Group 175">
            <a:extLst>
              <a:ext uri="{FF2B5EF4-FFF2-40B4-BE49-F238E27FC236}">
                <a16:creationId xmlns:a16="http://schemas.microsoft.com/office/drawing/2014/main" id="{C9B8187C-401D-4087-9A43-6FA56E9EEF31}"/>
              </a:ext>
            </a:extLst>
          </p:cNvPr>
          <p:cNvGrpSpPr/>
          <p:nvPr/>
        </p:nvGrpSpPr>
        <p:grpSpPr>
          <a:xfrm>
            <a:off x="0" y="6215635"/>
            <a:ext cx="11444140" cy="322080"/>
            <a:chOff x="0" y="6215635"/>
            <a:chExt cx="11444140" cy="322080"/>
          </a:xfrm>
        </p:grpSpPr>
        <p:grpSp>
          <p:nvGrpSpPr>
            <p:cNvPr id="178" name="Group 177">
              <a:extLst>
                <a:ext uri="{FF2B5EF4-FFF2-40B4-BE49-F238E27FC236}">
                  <a16:creationId xmlns:a16="http://schemas.microsoft.com/office/drawing/2014/main" id="{B99CD3F5-089C-4469-BD96-404DF8BC4DE7}"/>
                </a:ext>
              </a:extLst>
            </p:cNvPr>
            <p:cNvGrpSpPr/>
            <p:nvPr/>
          </p:nvGrpSpPr>
          <p:grpSpPr>
            <a:xfrm>
              <a:off x="662352" y="6399215"/>
              <a:ext cx="10356966" cy="138500"/>
              <a:chOff x="662352" y="6316085"/>
              <a:chExt cx="10356966" cy="138500"/>
            </a:xfrm>
          </p:grpSpPr>
          <p:sp>
            <p:nvSpPr>
              <p:cNvPr id="193" name="TextBox 192">
                <a:extLst>
                  <a:ext uri="{FF2B5EF4-FFF2-40B4-BE49-F238E27FC236}">
                    <a16:creationId xmlns:a16="http://schemas.microsoft.com/office/drawing/2014/main" id="{6B1CA2F1-28F7-4439-BA7D-DD71AF84757B}"/>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Overview</a:t>
                </a:r>
              </a:p>
            </p:txBody>
          </p:sp>
          <p:sp>
            <p:nvSpPr>
              <p:cNvPr id="194" name="TextBox 193">
                <a:extLst>
                  <a:ext uri="{FF2B5EF4-FFF2-40B4-BE49-F238E27FC236}">
                    <a16:creationId xmlns:a16="http://schemas.microsoft.com/office/drawing/2014/main" id="{A422FA27-0865-4A57-A85A-132D3FA7970F}"/>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Local</a:t>
                </a:r>
              </a:p>
            </p:txBody>
          </p:sp>
          <p:sp>
            <p:nvSpPr>
              <p:cNvPr id="195" name="TextBox 194">
                <a:extLst>
                  <a:ext uri="{FF2B5EF4-FFF2-40B4-BE49-F238E27FC236}">
                    <a16:creationId xmlns:a16="http://schemas.microsoft.com/office/drawing/2014/main" id="{F9BED895-0E5E-4412-B991-595F9F9FECD2}"/>
                  </a:ext>
                </a:extLst>
              </p:cNvPr>
              <p:cNvSpPr txBox="1"/>
              <p:nvPr/>
            </p:nvSpPr>
            <p:spPr>
              <a:xfrm>
                <a:off x="3973293" y="6316085"/>
                <a:ext cx="136905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rPr>
                  <a:t>Zone</a:t>
                </a:r>
              </a:p>
            </p:txBody>
          </p:sp>
          <p:sp>
            <p:nvSpPr>
              <p:cNvPr id="196" name="TextBox 195">
                <a:extLst>
                  <a:ext uri="{FF2B5EF4-FFF2-40B4-BE49-F238E27FC236}">
                    <a16:creationId xmlns:a16="http://schemas.microsoft.com/office/drawing/2014/main" id="{B42C80B2-20D2-42F4-9EB6-AB5060F14DE5}"/>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Geo</a:t>
                </a:r>
              </a:p>
            </p:txBody>
          </p:sp>
          <p:sp>
            <p:nvSpPr>
              <p:cNvPr id="197" name="TextBox 196">
                <a:extLst>
                  <a:ext uri="{FF2B5EF4-FFF2-40B4-BE49-F238E27FC236}">
                    <a16:creationId xmlns:a16="http://schemas.microsoft.com/office/drawing/2014/main" id="{A6DB1BA2-8AB1-4181-B6C8-B954BB4F75BF}"/>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198" name="TextBox 197">
                <a:extLst>
                  <a:ext uri="{FF2B5EF4-FFF2-40B4-BE49-F238E27FC236}">
                    <a16:creationId xmlns:a16="http://schemas.microsoft.com/office/drawing/2014/main" id="{33789DE1-0F3F-4FCF-AA49-B672B98E795D}"/>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Scenarios</a:t>
                </a:r>
              </a:p>
            </p:txBody>
          </p:sp>
        </p:grpSp>
        <p:grpSp>
          <p:nvGrpSpPr>
            <p:cNvPr id="179" name="Group 178">
              <a:extLst>
                <a:ext uri="{FF2B5EF4-FFF2-40B4-BE49-F238E27FC236}">
                  <a16:creationId xmlns:a16="http://schemas.microsoft.com/office/drawing/2014/main" id="{5F5F97F8-9E4E-4A80-98B4-C4DAEBB733AE}"/>
                </a:ext>
              </a:extLst>
            </p:cNvPr>
            <p:cNvGrpSpPr/>
            <p:nvPr/>
          </p:nvGrpSpPr>
          <p:grpSpPr>
            <a:xfrm>
              <a:off x="0" y="6215635"/>
              <a:ext cx="11444140" cy="131976"/>
              <a:chOff x="0" y="6058468"/>
              <a:chExt cx="11444140" cy="131976"/>
            </a:xfrm>
          </p:grpSpPr>
          <p:cxnSp>
            <p:nvCxnSpPr>
              <p:cNvPr id="184" name="Straight Arrow Connector 183">
                <a:extLst>
                  <a:ext uri="{FF2B5EF4-FFF2-40B4-BE49-F238E27FC236}">
                    <a16:creationId xmlns:a16="http://schemas.microsoft.com/office/drawing/2014/main" id="{6FE0A659-E241-4486-BD67-7EFB805D9050}"/>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185" name="Oval 184">
                <a:extLst>
                  <a:ext uri="{FF2B5EF4-FFF2-40B4-BE49-F238E27FC236}">
                    <a16:creationId xmlns:a16="http://schemas.microsoft.com/office/drawing/2014/main" id="{B4BF0D58-E84F-4919-98BF-FADB81A808D3}"/>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88" name="Oval 187">
                <a:extLst>
                  <a:ext uri="{FF2B5EF4-FFF2-40B4-BE49-F238E27FC236}">
                    <a16:creationId xmlns:a16="http://schemas.microsoft.com/office/drawing/2014/main" id="{3511E6B8-E6D3-49AB-9200-6D650AC2F180}"/>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9" name="Oval 188">
                <a:extLst>
                  <a:ext uri="{FF2B5EF4-FFF2-40B4-BE49-F238E27FC236}">
                    <a16:creationId xmlns:a16="http://schemas.microsoft.com/office/drawing/2014/main" id="{430AE58F-1B29-43B8-9909-2955366DC4A3}"/>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0" name="Oval 189">
                <a:extLst>
                  <a:ext uri="{FF2B5EF4-FFF2-40B4-BE49-F238E27FC236}">
                    <a16:creationId xmlns:a16="http://schemas.microsoft.com/office/drawing/2014/main" id="{B87F66FF-6E78-4CD3-92E4-94790D36812B}"/>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1" name="Oval 190">
                <a:extLst>
                  <a:ext uri="{FF2B5EF4-FFF2-40B4-BE49-F238E27FC236}">
                    <a16:creationId xmlns:a16="http://schemas.microsoft.com/office/drawing/2014/main" id="{C6C32137-3DFF-4FE9-B1C9-A20D59103260}"/>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192" name="Oval 191">
                <a:extLst>
                  <a:ext uri="{FF2B5EF4-FFF2-40B4-BE49-F238E27FC236}">
                    <a16:creationId xmlns:a16="http://schemas.microsoft.com/office/drawing/2014/main" id="{F8933C7A-EC0A-426A-8A0D-4DC556CF0E45}"/>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gr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619943" y="1824582"/>
            <a:ext cx="4759221" cy="2400657"/>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Currently in preview (10/22)</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Remote storage is zone redundant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Guaranteed compute capacity in other Availability Zones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srgbClr val="000000"/>
                </a:solidFill>
                <a:latin typeface="Segoe UI" panose="020B0502040204020203" pitchFamily="34" charset="0"/>
              </a:rPr>
              <a:t>For pricing details visit</a:t>
            </a:r>
            <a:r>
              <a:rPr lang="en-US" sz="2000" b="0" i="0" dirty="0">
                <a:solidFill>
                  <a:srgbClr val="000000"/>
                </a:solidFill>
                <a:effectLst/>
                <a:latin typeface="Segoe UI" panose="020B0502040204020203" pitchFamily="34" charset="0"/>
              </a:rPr>
              <a:t> the pricing pages for </a:t>
            </a:r>
            <a:r>
              <a:rPr lang="en-US" sz="2000" b="0" i="0" u="sng" strike="noStrike" dirty="0">
                <a:solidFill>
                  <a:srgbClr val="006BBD"/>
                </a:solidFill>
                <a:effectLst/>
                <a:latin typeface="Segoe UI" panose="020B0502040204020203" pitchFamily="34" charset="0"/>
                <a:hlinkClick r:id="rId3"/>
              </a:rPr>
              <a:t>single databases</a:t>
            </a:r>
            <a:r>
              <a:rPr lang="en-US" sz="2000" b="0" i="0" dirty="0">
                <a:solidFill>
                  <a:srgbClr val="000000"/>
                </a:solidFill>
                <a:effectLst/>
                <a:latin typeface="Segoe UI" panose="020B0502040204020203" pitchFamily="34" charset="0"/>
              </a:rPr>
              <a:t> and </a:t>
            </a:r>
            <a:r>
              <a:rPr lang="en-US" sz="2000" b="0" i="0" u="sng" strike="noStrike" dirty="0">
                <a:solidFill>
                  <a:srgbClr val="006BBD"/>
                </a:solidFill>
                <a:effectLst/>
                <a:latin typeface="Segoe UI" panose="020B0502040204020203" pitchFamily="34" charset="0"/>
                <a:hlinkClick r:id="rId4"/>
              </a:rPr>
              <a:t>elastic pools</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1107996"/>
          </a:xfrm>
        </p:spPr>
        <p:txBody>
          <a:bodyPr/>
          <a:lstStyle/>
          <a:p>
            <a:r>
              <a:rPr lang="en-US" spc="-49">
                <a:solidFill>
                  <a:srgbClr val="1A1A1A"/>
                </a:solidFill>
                <a:cs typeface="Segoe UI Semilight" panose="020B0402040204020203" pitchFamily="34" charset="0"/>
              </a:rPr>
              <a:t>Zone redundant database – General Purpose service tier</a:t>
            </a:r>
            <a:endParaRPr lang="en-US"/>
          </a:p>
        </p:txBody>
      </p:sp>
      <p:grpSp>
        <p:nvGrpSpPr>
          <p:cNvPr id="176" name="Group 175">
            <a:extLst>
              <a:ext uri="{FF2B5EF4-FFF2-40B4-BE49-F238E27FC236}">
                <a16:creationId xmlns:a16="http://schemas.microsoft.com/office/drawing/2014/main" id="{7F6E489B-6487-422E-985D-D566A228B75C}"/>
              </a:ext>
            </a:extLst>
          </p:cNvPr>
          <p:cNvGrpSpPr/>
          <p:nvPr/>
        </p:nvGrpSpPr>
        <p:grpSpPr>
          <a:xfrm>
            <a:off x="0" y="6215635"/>
            <a:ext cx="11444140" cy="322080"/>
            <a:chOff x="0" y="6215635"/>
            <a:chExt cx="11444140" cy="322080"/>
          </a:xfrm>
        </p:grpSpPr>
        <p:grpSp>
          <p:nvGrpSpPr>
            <p:cNvPr id="178" name="Group 177">
              <a:extLst>
                <a:ext uri="{FF2B5EF4-FFF2-40B4-BE49-F238E27FC236}">
                  <a16:creationId xmlns:a16="http://schemas.microsoft.com/office/drawing/2014/main" id="{07923706-A06D-45B5-9104-2A3A72F40BB0}"/>
                </a:ext>
              </a:extLst>
            </p:cNvPr>
            <p:cNvGrpSpPr/>
            <p:nvPr/>
          </p:nvGrpSpPr>
          <p:grpSpPr>
            <a:xfrm>
              <a:off x="662352" y="6399215"/>
              <a:ext cx="10356966" cy="138500"/>
              <a:chOff x="662352" y="6316085"/>
              <a:chExt cx="10356966" cy="138500"/>
            </a:xfrm>
          </p:grpSpPr>
          <p:sp>
            <p:nvSpPr>
              <p:cNvPr id="193" name="TextBox 192">
                <a:extLst>
                  <a:ext uri="{FF2B5EF4-FFF2-40B4-BE49-F238E27FC236}">
                    <a16:creationId xmlns:a16="http://schemas.microsoft.com/office/drawing/2014/main" id="{63552EC5-A335-4F76-9391-F51736C8BB45}"/>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Overview</a:t>
                </a:r>
              </a:p>
            </p:txBody>
          </p:sp>
          <p:sp>
            <p:nvSpPr>
              <p:cNvPr id="194" name="TextBox 193">
                <a:extLst>
                  <a:ext uri="{FF2B5EF4-FFF2-40B4-BE49-F238E27FC236}">
                    <a16:creationId xmlns:a16="http://schemas.microsoft.com/office/drawing/2014/main" id="{E33BEAC4-84EF-49B5-B828-D77AB602A5D8}"/>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Local</a:t>
                </a:r>
              </a:p>
            </p:txBody>
          </p:sp>
          <p:sp>
            <p:nvSpPr>
              <p:cNvPr id="195" name="TextBox 194">
                <a:extLst>
                  <a:ext uri="{FF2B5EF4-FFF2-40B4-BE49-F238E27FC236}">
                    <a16:creationId xmlns:a16="http://schemas.microsoft.com/office/drawing/2014/main" id="{627AE1E4-7820-4C87-9AE3-EA696211DDFB}"/>
                  </a:ext>
                </a:extLst>
              </p:cNvPr>
              <p:cNvSpPr txBox="1"/>
              <p:nvPr/>
            </p:nvSpPr>
            <p:spPr>
              <a:xfrm>
                <a:off x="3973293" y="6316085"/>
                <a:ext cx="136905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rPr>
                  <a:t>Zone</a:t>
                </a:r>
              </a:p>
            </p:txBody>
          </p:sp>
          <p:sp>
            <p:nvSpPr>
              <p:cNvPr id="196" name="TextBox 195">
                <a:extLst>
                  <a:ext uri="{FF2B5EF4-FFF2-40B4-BE49-F238E27FC236}">
                    <a16:creationId xmlns:a16="http://schemas.microsoft.com/office/drawing/2014/main" id="{60ACF8BB-200F-4427-A7A0-EC5B0E63FDF1}"/>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Geo</a:t>
                </a:r>
              </a:p>
            </p:txBody>
          </p:sp>
          <p:sp>
            <p:nvSpPr>
              <p:cNvPr id="197" name="TextBox 196">
                <a:extLst>
                  <a:ext uri="{FF2B5EF4-FFF2-40B4-BE49-F238E27FC236}">
                    <a16:creationId xmlns:a16="http://schemas.microsoft.com/office/drawing/2014/main" id="{509DC51B-94C4-400E-9136-77E56361F40D}"/>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198" name="TextBox 197">
                <a:extLst>
                  <a:ext uri="{FF2B5EF4-FFF2-40B4-BE49-F238E27FC236}">
                    <a16:creationId xmlns:a16="http://schemas.microsoft.com/office/drawing/2014/main" id="{BA277F16-5D17-45EF-AF00-4A04A171937F}"/>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Scenarios</a:t>
                </a:r>
              </a:p>
            </p:txBody>
          </p:sp>
        </p:grpSp>
        <p:grpSp>
          <p:nvGrpSpPr>
            <p:cNvPr id="179" name="Group 178">
              <a:extLst>
                <a:ext uri="{FF2B5EF4-FFF2-40B4-BE49-F238E27FC236}">
                  <a16:creationId xmlns:a16="http://schemas.microsoft.com/office/drawing/2014/main" id="{7099CCA0-3041-4F4E-A72E-A8464E547D67}"/>
                </a:ext>
              </a:extLst>
            </p:cNvPr>
            <p:cNvGrpSpPr/>
            <p:nvPr/>
          </p:nvGrpSpPr>
          <p:grpSpPr>
            <a:xfrm>
              <a:off x="0" y="6215635"/>
              <a:ext cx="11444140" cy="131976"/>
              <a:chOff x="0" y="6058468"/>
              <a:chExt cx="11444140" cy="131976"/>
            </a:xfrm>
          </p:grpSpPr>
          <p:cxnSp>
            <p:nvCxnSpPr>
              <p:cNvPr id="184" name="Straight Arrow Connector 183">
                <a:extLst>
                  <a:ext uri="{FF2B5EF4-FFF2-40B4-BE49-F238E27FC236}">
                    <a16:creationId xmlns:a16="http://schemas.microsoft.com/office/drawing/2014/main" id="{42ABC673-B01B-4236-9A58-803DE4805A96}"/>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185" name="Oval 184">
                <a:extLst>
                  <a:ext uri="{FF2B5EF4-FFF2-40B4-BE49-F238E27FC236}">
                    <a16:creationId xmlns:a16="http://schemas.microsoft.com/office/drawing/2014/main" id="{60318D2A-47EB-49D9-AE5A-37160409FE59}"/>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88" name="Oval 187">
                <a:extLst>
                  <a:ext uri="{FF2B5EF4-FFF2-40B4-BE49-F238E27FC236}">
                    <a16:creationId xmlns:a16="http://schemas.microsoft.com/office/drawing/2014/main" id="{429D56DB-514C-451D-84E7-F554BD3DAD82}"/>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9" name="Oval 188">
                <a:extLst>
                  <a:ext uri="{FF2B5EF4-FFF2-40B4-BE49-F238E27FC236}">
                    <a16:creationId xmlns:a16="http://schemas.microsoft.com/office/drawing/2014/main" id="{B4B97758-EEEB-4DF2-9D09-024542D9C7D6}"/>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0" name="Oval 189">
                <a:extLst>
                  <a:ext uri="{FF2B5EF4-FFF2-40B4-BE49-F238E27FC236}">
                    <a16:creationId xmlns:a16="http://schemas.microsoft.com/office/drawing/2014/main" id="{CC9F05DA-4531-4D53-9D96-3B662E97A82D}"/>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1" name="Oval 190">
                <a:extLst>
                  <a:ext uri="{FF2B5EF4-FFF2-40B4-BE49-F238E27FC236}">
                    <a16:creationId xmlns:a16="http://schemas.microsoft.com/office/drawing/2014/main" id="{5BC30DC0-005A-42A8-A814-68ABA2BACA0A}"/>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192" name="Oval 191">
                <a:extLst>
                  <a:ext uri="{FF2B5EF4-FFF2-40B4-BE49-F238E27FC236}">
                    <a16:creationId xmlns:a16="http://schemas.microsoft.com/office/drawing/2014/main" id="{E5098A8E-EFCF-422F-9591-40168A5FD530}"/>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grpSp>
      <p:sp>
        <p:nvSpPr>
          <p:cNvPr id="199" name="Rectangle 198">
            <a:extLst>
              <a:ext uri="{FF2B5EF4-FFF2-40B4-BE49-F238E27FC236}">
                <a16:creationId xmlns:a16="http://schemas.microsoft.com/office/drawing/2014/main" id="{BB53BA57-AE93-4604-BA31-1BBB76F95EC6}"/>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A8C7BBAC-C03B-4437-9F1A-960045CC0D17}"/>
              </a:ext>
            </a:extLst>
          </p:cNvPr>
          <p:cNvSpPr/>
          <p:nvPr/>
        </p:nvSpPr>
        <p:spPr bwMode="auto">
          <a:xfrm>
            <a:off x="8404487" y="172041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TextBox 201">
            <a:extLst>
              <a:ext uri="{FF2B5EF4-FFF2-40B4-BE49-F238E27FC236}">
                <a16:creationId xmlns:a16="http://schemas.microsoft.com/office/drawing/2014/main" id="{CCDD2A65-DA40-43D7-8809-68ED6ECD9530}"/>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03" name="TextBox 202">
            <a:extLst>
              <a:ext uri="{FF2B5EF4-FFF2-40B4-BE49-F238E27FC236}">
                <a16:creationId xmlns:a16="http://schemas.microsoft.com/office/drawing/2014/main" id="{11F952CD-4444-410C-AE23-F29686E6F3F5}"/>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grpSp>
        <p:nvGrpSpPr>
          <p:cNvPr id="207" name="Group 206">
            <a:extLst>
              <a:ext uri="{FF2B5EF4-FFF2-40B4-BE49-F238E27FC236}">
                <a16:creationId xmlns:a16="http://schemas.microsoft.com/office/drawing/2014/main" id="{EDB2BFB0-392A-426C-91B6-ADB5FF697814}"/>
              </a:ext>
            </a:extLst>
          </p:cNvPr>
          <p:cNvGrpSpPr/>
          <p:nvPr/>
        </p:nvGrpSpPr>
        <p:grpSpPr>
          <a:xfrm>
            <a:off x="6162325" y="2144370"/>
            <a:ext cx="399480" cy="383886"/>
            <a:chOff x="6069106" y="2256333"/>
            <a:chExt cx="479511" cy="460793"/>
          </a:xfrm>
        </p:grpSpPr>
        <p:sp>
          <p:nvSpPr>
            <p:cNvPr id="208" name="Rounded Rectangle 54">
              <a:extLst>
                <a:ext uri="{FF2B5EF4-FFF2-40B4-BE49-F238E27FC236}">
                  <a16:creationId xmlns:a16="http://schemas.microsoft.com/office/drawing/2014/main" id="{F5699F06-07F1-4394-B978-21557D461F6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9" name="Straight Connector 208">
              <a:extLst>
                <a:ext uri="{FF2B5EF4-FFF2-40B4-BE49-F238E27FC236}">
                  <a16:creationId xmlns:a16="http://schemas.microsoft.com/office/drawing/2014/main" id="{C7A4D7CC-3133-4C9F-A250-8F3FA4D6E79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A80FB7F-8B6A-464C-8892-CA687A86CBEB}"/>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D40E6C6-837D-4FB4-B32C-940CDED5430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30FC5FA-50F1-474D-A133-E431E8D4B96C}"/>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3" name="Rectangle 212">
            <a:extLst>
              <a:ext uri="{FF2B5EF4-FFF2-40B4-BE49-F238E27FC236}">
                <a16:creationId xmlns:a16="http://schemas.microsoft.com/office/drawing/2014/main" id="{3FA97A01-4DC8-4777-91F5-09840AA76A0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4A6F94E9-940B-4699-A4D8-D857890A88F1}"/>
              </a:ext>
            </a:extLst>
          </p:cNvPr>
          <p:cNvGrpSpPr/>
          <p:nvPr/>
        </p:nvGrpSpPr>
        <p:grpSpPr>
          <a:xfrm>
            <a:off x="6845404" y="2104361"/>
            <a:ext cx="1438611" cy="737094"/>
            <a:chOff x="7426628" y="1653795"/>
            <a:chExt cx="1438611" cy="737094"/>
          </a:xfrm>
        </p:grpSpPr>
        <p:sp>
          <p:nvSpPr>
            <p:cNvPr id="224" name="Oval 223">
              <a:extLst>
                <a:ext uri="{FF2B5EF4-FFF2-40B4-BE49-F238E27FC236}">
                  <a16:creationId xmlns:a16="http://schemas.microsoft.com/office/drawing/2014/main" id="{B7AB176A-CA54-4FF3-833D-D294B684020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11F896F3-C288-45D8-9FEB-6A70B2A28486}"/>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503F78B0-9179-4F3B-99F0-6DA2DEE5ACA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TextBox 226">
              <a:extLst>
                <a:ext uri="{FF2B5EF4-FFF2-40B4-BE49-F238E27FC236}">
                  <a16:creationId xmlns:a16="http://schemas.microsoft.com/office/drawing/2014/main" id="{CEA457B7-E573-4079-9300-B9BA65AF36EC}"/>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8" name="TextBox 227">
              <a:extLst>
                <a:ext uri="{FF2B5EF4-FFF2-40B4-BE49-F238E27FC236}">
                  <a16:creationId xmlns:a16="http://schemas.microsoft.com/office/drawing/2014/main" id="{D8E64A99-BC84-4EC9-A150-911339D71B2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1574A460-4107-458A-8B75-FAAC8A34A7C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30" name="TextBox 229">
              <a:extLst>
                <a:ext uri="{FF2B5EF4-FFF2-40B4-BE49-F238E27FC236}">
                  <a16:creationId xmlns:a16="http://schemas.microsoft.com/office/drawing/2014/main" id="{B3BAA2B8-A895-4C10-BF00-FE795847FE59}"/>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31" name="Group 230">
              <a:extLst>
                <a:ext uri="{FF2B5EF4-FFF2-40B4-BE49-F238E27FC236}">
                  <a16:creationId xmlns:a16="http://schemas.microsoft.com/office/drawing/2014/main" id="{3A80ADF7-4BDF-450F-AB88-8F0258156275}"/>
                </a:ext>
              </a:extLst>
            </p:cNvPr>
            <p:cNvGrpSpPr/>
            <p:nvPr/>
          </p:nvGrpSpPr>
          <p:grpSpPr>
            <a:xfrm>
              <a:off x="7608266" y="1838124"/>
              <a:ext cx="214840" cy="223285"/>
              <a:chOff x="13071009" y="3404199"/>
              <a:chExt cx="369615" cy="384144"/>
            </a:xfrm>
          </p:grpSpPr>
          <p:sp>
            <p:nvSpPr>
              <p:cNvPr id="246" name="Rectangle 245">
                <a:extLst>
                  <a:ext uri="{FF2B5EF4-FFF2-40B4-BE49-F238E27FC236}">
                    <a16:creationId xmlns:a16="http://schemas.microsoft.com/office/drawing/2014/main" id="{42FCE570-DDB8-4166-8387-33AA7BFF6C66}"/>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C4826E6D-05A3-4C23-8635-B3E7E31EA5C5}"/>
                  </a:ext>
                </a:extLst>
              </p:cNvPr>
              <p:cNvGrpSpPr/>
              <p:nvPr/>
            </p:nvGrpSpPr>
            <p:grpSpPr>
              <a:xfrm>
                <a:off x="13124976" y="3422562"/>
                <a:ext cx="263000" cy="365781"/>
                <a:chOff x="12590745" y="5672000"/>
                <a:chExt cx="522378" cy="726522"/>
              </a:xfrm>
            </p:grpSpPr>
            <p:sp>
              <p:nvSpPr>
                <p:cNvPr id="248" name="Freeform 101">
                  <a:extLst>
                    <a:ext uri="{FF2B5EF4-FFF2-40B4-BE49-F238E27FC236}">
                      <a16:creationId xmlns:a16="http://schemas.microsoft.com/office/drawing/2014/main" id="{04388EAB-FAE6-4D79-AF19-2016C1C407E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Down Arrow 102">
                  <a:extLst>
                    <a:ext uri="{FF2B5EF4-FFF2-40B4-BE49-F238E27FC236}">
                      <a16:creationId xmlns:a16="http://schemas.microsoft.com/office/drawing/2014/main" id="{485770A3-35E2-43AB-A72C-58B513A49F0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03">
                  <a:extLst>
                    <a:ext uri="{FF2B5EF4-FFF2-40B4-BE49-F238E27FC236}">
                      <a16:creationId xmlns:a16="http://schemas.microsoft.com/office/drawing/2014/main" id="{B616E2F8-B099-475E-A663-806DFAB7354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04">
                  <a:extLst>
                    <a:ext uri="{FF2B5EF4-FFF2-40B4-BE49-F238E27FC236}">
                      <a16:creationId xmlns:a16="http://schemas.microsoft.com/office/drawing/2014/main" id="{4EFBDD49-B698-4FDB-B91C-DFF26DB666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F2AEDBAB-B761-4801-8A8A-D719DBB2D311}"/>
                </a:ext>
              </a:extLst>
            </p:cNvPr>
            <p:cNvGrpSpPr/>
            <p:nvPr/>
          </p:nvGrpSpPr>
          <p:grpSpPr>
            <a:xfrm>
              <a:off x="8009735" y="1787294"/>
              <a:ext cx="214840" cy="223285"/>
              <a:chOff x="13071009" y="3404199"/>
              <a:chExt cx="369615" cy="384144"/>
            </a:xfrm>
          </p:grpSpPr>
          <p:sp>
            <p:nvSpPr>
              <p:cNvPr id="240" name="Rectangle 239">
                <a:extLst>
                  <a:ext uri="{FF2B5EF4-FFF2-40B4-BE49-F238E27FC236}">
                    <a16:creationId xmlns:a16="http://schemas.microsoft.com/office/drawing/2014/main" id="{F945782F-E49E-4245-BDFD-4AE974EBBC2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1" name="Group 240">
                <a:extLst>
                  <a:ext uri="{FF2B5EF4-FFF2-40B4-BE49-F238E27FC236}">
                    <a16:creationId xmlns:a16="http://schemas.microsoft.com/office/drawing/2014/main" id="{26E51346-2D1A-49B4-98B7-3BC61FB13196}"/>
                  </a:ext>
                </a:extLst>
              </p:cNvPr>
              <p:cNvGrpSpPr/>
              <p:nvPr/>
            </p:nvGrpSpPr>
            <p:grpSpPr>
              <a:xfrm>
                <a:off x="13124976" y="3422562"/>
                <a:ext cx="263000" cy="365781"/>
                <a:chOff x="12590745" y="5672000"/>
                <a:chExt cx="522378" cy="726522"/>
              </a:xfrm>
            </p:grpSpPr>
            <p:sp>
              <p:nvSpPr>
                <p:cNvPr id="242" name="Freeform 95">
                  <a:extLst>
                    <a:ext uri="{FF2B5EF4-FFF2-40B4-BE49-F238E27FC236}">
                      <a16:creationId xmlns:a16="http://schemas.microsoft.com/office/drawing/2014/main" id="{1652E01C-E59D-40B5-99E7-1FCF406F70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Down Arrow 96">
                  <a:extLst>
                    <a:ext uri="{FF2B5EF4-FFF2-40B4-BE49-F238E27FC236}">
                      <a16:creationId xmlns:a16="http://schemas.microsoft.com/office/drawing/2014/main" id="{8D54FC8E-6744-48C1-82DE-C5E9FF57DB9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Down Arrow 97">
                  <a:extLst>
                    <a:ext uri="{FF2B5EF4-FFF2-40B4-BE49-F238E27FC236}">
                      <a16:creationId xmlns:a16="http://schemas.microsoft.com/office/drawing/2014/main" id="{0DEEF3D7-42C1-46BE-A8F7-A76F1C3A24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Down Arrow 98">
                  <a:extLst>
                    <a:ext uri="{FF2B5EF4-FFF2-40B4-BE49-F238E27FC236}">
                      <a16:creationId xmlns:a16="http://schemas.microsoft.com/office/drawing/2014/main" id="{E03F70D4-C6EC-447F-B6BE-E420AE285AB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3" name="Group 232">
              <a:extLst>
                <a:ext uri="{FF2B5EF4-FFF2-40B4-BE49-F238E27FC236}">
                  <a16:creationId xmlns:a16="http://schemas.microsoft.com/office/drawing/2014/main" id="{00C13AD0-A531-4595-8ADF-625CAF710C9E}"/>
                </a:ext>
              </a:extLst>
            </p:cNvPr>
            <p:cNvGrpSpPr/>
            <p:nvPr/>
          </p:nvGrpSpPr>
          <p:grpSpPr>
            <a:xfrm>
              <a:off x="8433705" y="1791360"/>
              <a:ext cx="214840" cy="223285"/>
              <a:chOff x="13071009" y="3404199"/>
              <a:chExt cx="369615" cy="384144"/>
            </a:xfrm>
          </p:grpSpPr>
          <p:sp>
            <p:nvSpPr>
              <p:cNvPr id="234" name="Rectangle 233">
                <a:extLst>
                  <a:ext uri="{FF2B5EF4-FFF2-40B4-BE49-F238E27FC236}">
                    <a16:creationId xmlns:a16="http://schemas.microsoft.com/office/drawing/2014/main" id="{7FA8802F-B5A1-4B37-A6A2-E370401A42C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5" name="Group 234">
                <a:extLst>
                  <a:ext uri="{FF2B5EF4-FFF2-40B4-BE49-F238E27FC236}">
                    <a16:creationId xmlns:a16="http://schemas.microsoft.com/office/drawing/2014/main" id="{07D45ACD-42E2-4387-8F87-DCBD92EE0698}"/>
                  </a:ext>
                </a:extLst>
              </p:cNvPr>
              <p:cNvGrpSpPr/>
              <p:nvPr/>
            </p:nvGrpSpPr>
            <p:grpSpPr>
              <a:xfrm>
                <a:off x="13124976" y="3422562"/>
                <a:ext cx="263000" cy="365781"/>
                <a:chOff x="12590745" y="5672000"/>
                <a:chExt cx="522378" cy="726522"/>
              </a:xfrm>
            </p:grpSpPr>
            <p:sp>
              <p:nvSpPr>
                <p:cNvPr id="236" name="Freeform 89">
                  <a:extLst>
                    <a:ext uri="{FF2B5EF4-FFF2-40B4-BE49-F238E27FC236}">
                      <a16:creationId xmlns:a16="http://schemas.microsoft.com/office/drawing/2014/main" id="{FCF58310-0B06-42F5-83E9-810B7A32B1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Down Arrow 90">
                  <a:extLst>
                    <a:ext uri="{FF2B5EF4-FFF2-40B4-BE49-F238E27FC236}">
                      <a16:creationId xmlns:a16="http://schemas.microsoft.com/office/drawing/2014/main" id="{977FA31E-26AA-4093-8419-6233A924085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Down Arrow 91">
                  <a:extLst>
                    <a:ext uri="{FF2B5EF4-FFF2-40B4-BE49-F238E27FC236}">
                      <a16:creationId xmlns:a16="http://schemas.microsoft.com/office/drawing/2014/main" id="{6C8B05EE-10CE-476F-9724-DAD3AB19CD1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Down Arrow 92">
                  <a:extLst>
                    <a:ext uri="{FF2B5EF4-FFF2-40B4-BE49-F238E27FC236}">
                      <a16:creationId xmlns:a16="http://schemas.microsoft.com/office/drawing/2014/main" id="{14EE5063-6DB6-443B-90EE-74F68695D95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80" name="Group 279">
            <a:extLst>
              <a:ext uri="{FF2B5EF4-FFF2-40B4-BE49-F238E27FC236}">
                <a16:creationId xmlns:a16="http://schemas.microsoft.com/office/drawing/2014/main" id="{EC100987-BCED-496B-9967-E0F56F1BDBC9}"/>
              </a:ext>
            </a:extLst>
          </p:cNvPr>
          <p:cNvGrpSpPr/>
          <p:nvPr/>
        </p:nvGrpSpPr>
        <p:grpSpPr>
          <a:xfrm>
            <a:off x="8473036" y="2104361"/>
            <a:ext cx="1438611" cy="737094"/>
            <a:chOff x="7426628" y="1653795"/>
            <a:chExt cx="1438611" cy="737094"/>
          </a:xfrm>
        </p:grpSpPr>
        <p:sp>
          <p:nvSpPr>
            <p:cNvPr id="281" name="Oval 280">
              <a:extLst>
                <a:ext uri="{FF2B5EF4-FFF2-40B4-BE49-F238E27FC236}">
                  <a16:creationId xmlns:a16="http://schemas.microsoft.com/office/drawing/2014/main" id="{1CCD0A56-EF97-43EC-A210-93C1615B1E1D}"/>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Rectangle 281">
              <a:extLst>
                <a:ext uri="{FF2B5EF4-FFF2-40B4-BE49-F238E27FC236}">
                  <a16:creationId xmlns:a16="http://schemas.microsoft.com/office/drawing/2014/main" id="{2702A2D0-8B58-417A-AD99-B128B25429E3}"/>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Oval 282">
              <a:extLst>
                <a:ext uri="{FF2B5EF4-FFF2-40B4-BE49-F238E27FC236}">
                  <a16:creationId xmlns:a16="http://schemas.microsoft.com/office/drawing/2014/main" id="{4BEA5EF4-FE45-4691-9522-88A1F05993BD}"/>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TextBox 283">
              <a:extLst>
                <a:ext uri="{FF2B5EF4-FFF2-40B4-BE49-F238E27FC236}">
                  <a16:creationId xmlns:a16="http://schemas.microsoft.com/office/drawing/2014/main" id="{C2E920E4-2338-4E0D-AEF2-5414FE484B4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BA162C73-DDB9-4CEA-ACC8-E48B9E9457F5}"/>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6" name="TextBox 285">
              <a:extLst>
                <a:ext uri="{FF2B5EF4-FFF2-40B4-BE49-F238E27FC236}">
                  <a16:creationId xmlns:a16="http://schemas.microsoft.com/office/drawing/2014/main" id="{701851EE-75BC-44F9-9BDE-24A1570C7DD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52057E30-729F-481A-B800-BF9E2F949F48}"/>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88" name="Group 287">
              <a:extLst>
                <a:ext uri="{FF2B5EF4-FFF2-40B4-BE49-F238E27FC236}">
                  <a16:creationId xmlns:a16="http://schemas.microsoft.com/office/drawing/2014/main" id="{A543C09C-7B31-498F-9DC9-62BE10181C3D}"/>
                </a:ext>
              </a:extLst>
            </p:cNvPr>
            <p:cNvGrpSpPr/>
            <p:nvPr/>
          </p:nvGrpSpPr>
          <p:grpSpPr>
            <a:xfrm>
              <a:off x="7608266" y="1838124"/>
              <a:ext cx="214840" cy="223285"/>
              <a:chOff x="13071009" y="3404199"/>
              <a:chExt cx="369615" cy="384144"/>
            </a:xfrm>
          </p:grpSpPr>
          <p:sp>
            <p:nvSpPr>
              <p:cNvPr id="303" name="Rectangle 302">
                <a:extLst>
                  <a:ext uri="{FF2B5EF4-FFF2-40B4-BE49-F238E27FC236}">
                    <a16:creationId xmlns:a16="http://schemas.microsoft.com/office/drawing/2014/main" id="{665DB9B0-284A-47EB-AEBE-3174D72CD3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4" name="Group 303">
                <a:extLst>
                  <a:ext uri="{FF2B5EF4-FFF2-40B4-BE49-F238E27FC236}">
                    <a16:creationId xmlns:a16="http://schemas.microsoft.com/office/drawing/2014/main" id="{D0AB70C3-7FEA-4FD1-A91A-A0D4D6B0E825}"/>
                  </a:ext>
                </a:extLst>
              </p:cNvPr>
              <p:cNvGrpSpPr/>
              <p:nvPr/>
            </p:nvGrpSpPr>
            <p:grpSpPr>
              <a:xfrm>
                <a:off x="13124976" y="3422562"/>
                <a:ext cx="263000" cy="365781"/>
                <a:chOff x="12590745" y="5672000"/>
                <a:chExt cx="522378" cy="726522"/>
              </a:xfrm>
            </p:grpSpPr>
            <p:sp>
              <p:nvSpPr>
                <p:cNvPr id="305" name="Freeform 141">
                  <a:extLst>
                    <a:ext uri="{FF2B5EF4-FFF2-40B4-BE49-F238E27FC236}">
                      <a16:creationId xmlns:a16="http://schemas.microsoft.com/office/drawing/2014/main" id="{0FDC0FD9-505F-470D-8ECE-E609A6A656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Down Arrow 142">
                  <a:extLst>
                    <a:ext uri="{FF2B5EF4-FFF2-40B4-BE49-F238E27FC236}">
                      <a16:creationId xmlns:a16="http://schemas.microsoft.com/office/drawing/2014/main" id="{6AD50B88-FDC9-453C-803B-E0D6293B32C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Down Arrow 143">
                  <a:extLst>
                    <a:ext uri="{FF2B5EF4-FFF2-40B4-BE49-F238E27FC236}">
                      <a16:creationId xmlns:a16="http://schemas.microsoft.com/office/drawing/2014/main" id="{4690CDA9-8FF9-4025-B859-CB264325500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8" name="Down Arrow 144">
                  <a:extLst>
                    <a:ext uri="{FF2B5EF4-FFF2-40B4-BE49-F238E27FC236}">
                      <a16:creationId xmlns:a16="http://schemas.microsoft.com/office/drawing/2014/main" id="{526D7D64-7104-4F51-A8F8-642C4AA7392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9" name="Group 288">
              <a:extLst>
                <a:ext uri="{FF2B5EF4-FFF2-40B4-BE49-F238E27FC236}">
                  <a16:creationId xmlns:a16="http://schemas.microsoft.com/office/drawing/2014/main" id="{440A5956-02B8-4386-B2C0-A2CF7AB6BDEF}"/>
                </a:ext>
              </a:extLst>
            </p:cNvPr>
            <p:cNvGrpSpPr/>
            <p:nvPr/>
          </p:nvGrpSpPr>
          <p:grpSpPr>
            <a:xfrm>
              <a:off x="8009735" y="1787294"/>
              <a:ext cx="214840" cy="223285"/>
              <a:chOff x="13071009" y="3404199"/>
              <a:chExt cx="369615" cy="384144"/>
            </a:xfrm>
          </p:grpSpPr>
          <p:sp>
            <p:nvSpPr>
              <p:cNvPr id="297" name="Rectangle 296">
                <a:extLst>
                  <a:ext uri="{FF2B5EF4-FFF2-40B4-BE49-F238E27FC236}">
                    <a16:creationId xmlns:a16="http://schemas.microsoft.com/office/drawing/2014/main" id="{8363CE43-548D-4126-994B-6B0D4380A8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8" name="Group 297">
                <a:extLst>
                  <a:ext uri="{FF2B5EF4-FFF2-40B4-BE49-F238E27FC236}">
                    <a16:creationId xmlns:a16="http://schemas.microsoft.com/office/drawing/2014/main" id="{78C133F2-DACA-4067-85F8-0C3E6DB523C7}"/>
                  </a:ext>
                </a:extLst>
              </p:cNvPr>
              <p:cNvGrpSpPr/>
              <p:nvPr/>
            </p:nvGrpSpPr>
            <p:grpSpPr>
              <a:xfrm>
                <a:off x="13124976" y="3422562"/>
                <a:ext cx="263000" cy="365781"/>
                <a:chOff x="12590745" y="5672000"/>
                <a:chExt cx="522378" cy="726522"/>
              </a:xfrm>
            </p:grpSpPr>
            <p:sp>
              <p:nvSpPr>
                <p:cNvPr id="299" name="Freeform 135">
                  <a:extLst>
                    <a:ext uri="{FF2B5EF4-FFF2-40B4-BE49-F238E27FC236}">
                      <a16:creationId xmlns:a16="http://schemas.microsoft.com/office/drawing/2014/main" id="{121FF5C5-1CDC-4AD7-AD3D-1E777F10C440}"/>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0" name="Down Arrow 136">
                  <a:extLst>
                    <a:ext uri="{FF2B5EF4-FFF2-40B4-BE49-F238E27FC236}">
                      <a16:creationId xmlns:a16="http://schemas.microsoft.com/office/drawing/2014/main" id="{5E5174E5-BF14-4C2E-A1C0-F73C793DAC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Down Arrow 137">
                  <a:extLst>
                    <a:ext uri="{FF2B5EF4-FFF2-40B4-BE49-F238E27FC236}">
                      <a16:creationId xmlns:a16="http://schemas.microsoft.com/office/drawing/2014/main" id="{85719755-FECA-4561-95B0-8B85ECDDDA6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Down Arrow 138">
                  <a:extLst>
                    <a:ext uri="{FF2B5EF4-FFF2-40B4-BE49-F238E27FC236}">
                      <a16:creationId xmlns:a16="http://schemas.microsoft.com/office/drawing/2014/main" id="{F6C5B7E3-A6E9-4FCA-BD68-3B15AEAE14B2}"/>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0" name="Group 289">
              <a:extLst>
                <a:ext uri="{FF2B5EF4-FFF2-40B4-BE49-F238E27FC236}">
                  <a16:creationId xmlns:a16="http://schemas.microsoft.com/office/drawing/2014/main" id="{C131F16F-C3BC-45BF-B263-5671908F8254}"/>
                </a:ext>
              </a:extLst>
            </p:cNvPr>
            <p:cNvGrpSpPr/>
            <p:nvPr/>
          </p:nvGrpSpPr>
          <p:grpSpPr>
            <a:xfrm>
              <a:off x="8433705" y="1791360"/>
              <a:ext cx="214840" cy="223285"/>
              <a:chOff x="13071009" y="3404199"/>
              <a:chExt cx="369615" cy="384144"/>
            </a:xfrm>
          </p:grpSpPr>
          <p:sp>
            <p:nvSpPr>
              <p:cNvPr id="291" name="Rectangle 290">
                <a:extLst>
                  <a:ext uri="{FF2B5EF4-FFF2-40B4-BE49-F238E27FC236}">
                    <a16:creationId xmlns:a16="http://schemas.microsoft.com/office/drawing/2014/main" id="{A045E8CE-90D5-470E-9043-AE55AE76505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01E45340-BD0D-4D96-A34F-3E0326796FBB}"/>
                  </a:ext>
                </a:extLst>
              </p:cNvPr>
              <p:cNvGrpSpPr/>
              <p:nvPr/>
            </p:nvGrpSpPr>
            <p:grpSpPr>
              <a:xfrm>
                <a:off x="13124976" y="3422562"/>
                <a:ext cx="263000" cy="365781"/>
                <a:chOff x="12590745" y="5672000"/>
                <a:chExt cx="522378" cy="726522"/>
              </a:xfrm>
            </p:grpSpPr>
            <p:sp>
              <p:nvSpPr>
                <p:cNvPr id="293" name="Freeform 129">
                  <a:extLst>
                    <a:ext uri="{FF2B5EF4-FFF2-40B4-BE49-F238E27FC236}">
                      <a16:creationId xmlns:a16="http://schemas.microsoft.com/office/drawing/2014/main" id="{819E8965-007F-40F5-961F-93539E4E909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Down Arrow 130">
                  <a:extLst>
                    <a:ext uri="{FF2B5EF4-FFF2-40B4-BE49-F238E27FC236}">
                      <a16:creationId xmlns:a16="http://schemas.microsoft.com/office/drawing/2014/main" id="{3F55C677-91D6-49DC-B360-63B578D9388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Down Arrow 131">
                  <a:extLst>
                    <a:ext uri="{FF2B5EF4-FFF2-40B4-BE49-F238E27FC236}">
                      <a16:creationId xmlns:a16="http://schemas.microsoft.com/office/drawing/2014/main" id="{F193BD3C-EBCC-41B7-AB5A-3DF583CD9DD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Down Arrow 132">
                  <a:extLst>
                    <a:ext uri="{FF2B5EF4-FFF2-40B4-BE49-F238E27FC236}">
                      <a16:creationId xmlns:a16="http://schemas.microsoft.com/office/drawing/2014/main" id="{DDBBD1BB-9C9D-409F-8BB6-95F19CE2D62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09" name="Group 308">
            <a:extLst>
              <a:ext uri="{FF2B5EF4-FFF2-40B4-BE49-F238E27FC236}">
                <a16:creationId xmlns:a16="http://schemas.microsoft.com/office/drawing/2014/main" id="{AC129F49-3EF7-4EBB-BE02-0A1C8CFC8038}"/>
              </a:ext>
            </a:extLst>
          </p:cNvPr>
          <p:cNvGrpSpPr/>
          <p:nvPr/>
        </p:nvGrpSpPr>
        <p:grpSpPr>
          <a:xfrm>
            <a:off x="10155532" y="2104361"/>
            <a:ext cx="1438611" cy="737094"/>
            <a:chOff x="7426628" y="1653795"/>
            <a:chExt cx="1438611" cy="737094"/>
          </a:xfrm>
        </p:grpSpPr>
        <p:sp>
          <p:nvSpPr>
            <p:cNvPr id="310" name="Oval 309">
              <a:extLst>
                <a:ext uri="{FF2B5EF4-FFF2-40B4-BE49-F238E27FC236}">
                  <a16:creationId xmlns:a16="http://schemas.microsoft.com/office/drawing/2014/main" id="{19785A5C-CE37-4707-A19F-806778E14180}"/>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F1B6F681-B174-4907-A2C6-E55BBA5562E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Oval 311">
              <a:extLst>
                <a:ext uri="{FF2B5EF4-FFF2-40B4-BE49-F238E27FC236}">
                  <a16:creationId xmlns:a16="http://schemas.microsoft.com/office/drawing/2014/main" id="{FFD3881C-4BA4-41F3-AA37-9E1A233B5597}"/>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TextBox 312">
              <a:extLst>
                <a:ext uri="{FF2B5EF4-FFF2-40B4-BE49-F238E27FC236}">
                  <a16:creationId xmlns:a16="http://schemas.microsoft.com/office/drawing/2014/main" id="{1D9D575A-A040-473A-B0A2-8C872184071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4" name="TextBox 313">
              <a:extLst>
                <a:ext uri="{FF2B5EF4-FFF2-40B4-BE49-F238E27FC236}">
                  <a16:creationId xmlns:a16="http://schemas.microsoft.com/office/drawing/2014/main" id="{C08830D4-9F9E-437D-93A4-6FD86EE030A0}"/>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5" name="TextBox 314">
              <a:extLst>
                <a:ext uri="{FF2B5EF4-FFF2-40B4-BE49-F238E27FC236}">
                  <a16:creationId xmlns:a16="http://schemas.microsoft.com/office/drawing/2014/main" id="{45E0F4E6-6566-4577-B00C-D49FB777EF7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6" name="TextBox 315">
              <a:extLst>
                <a:ext uri="{FF2B5EF4-FFF2-40B4-BE49-F238E27FC236}">
                  <a16:creationId xmlns:a16="http://schemas.microsoft.com/office/drawing/2014/main" id="{F2910839-E656-4A52-B5AE-06A16F14FD4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317" name="Group 316">
              <a:extLst>
                <a:ext uri="{FF2B5EF4-FFF2-40B4-BE49-F238E27FC236}">
                  <a16:creationId xmlns:a16="http://schemas.microsoft.com/office/drawing/2014/main" id="{237E75FD-2F87-4C26-AA9B-60EBC02F75BE}"/>
                </a:ext>
              </a:extLst>
            </p:cNvPr>
            <p:cNvGrpSpPr/>
            <p:nvPr/>
          </p:nvGrpSpPr>
          <p:grpSpPr>
            <a:xfrm>
              <a:off x="7608266" y="1838124"/>
              <a:ext cx="214840" cy="223285"/>
              <a:chOff x="13071009" y="3404199"/>
              <a:chExt cx="369615" cy="384144"/>
            </a:xfrm>
          </p:grpSpPr>
          <p:sp>
            <p:nvSpPr>
              <p:cNvPr id="332" name="Rectangle 331">
                <a:extLst>
                  <a:ext uri="{FF2B5EF4-FFF2-40B4-BE49-F238E27FC236}">
                    <a16:creationId xmlns:a16="http://schemas.microsoft.com/office/drawing/2014/main" id="{AC78A2A7-B1FA-4516-A6E7-1A0CE042EE9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3" name="Group 332">
                <a:extLst>
                  <a:ext uri="{FF2B5EF4-FFF2-40B4-BE49-F238E27FC236}">
                    <a16:creationId xmlns:a16="http://schemas.microsoft.com/office/drawing/2014/main" id="{6A2BDB7A-0B58-4EB8-AC8B-191342381ED2}"/>
                  </a:ext>
                </a:extLst>
              </p:cNvPr>
              <p:cNvGrpSpPr/>
              <p:nvPr/>
            </p:nvGrpSpPr>
            <p:grpSpPr>
              <a:xfrm>
                <a:off x="13124976" y="3422562"/>
                <a:ext cx="263000" cy="365781"/>
                <a:chOff x="12590745" y="5672000"/>
                <a:chExt cx="522378" cy="726522"/>
              </a:xfrm>
            </p:grpSpPr>
            <p:sp>
              <p:nvSpPr>
                <p:cNvPr id="334" name="Freeform 170">
                  <a:extLst>
                    <a:ext uri="{FF2B5EF4-FFF2-40B4-BE49-F238E27FC236}">
                      <a16:creationId xmlns:a16="http://schemas.microsoft.com/office/drawing/2014/main" id="{4D18CB49-0233-499C-8FB0-53F0CBFD2E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Down Arrow 171">
                  <a:extLst>
                    <a:ext uri="{FF2B5EF4-FFF2-40B4-BE49-F238E27FC236}">
                      <a16:creationId xmlns:a16="http://schemas.microsoft.com/office/drawing/2014/main" id="{696D8297-69B3-4540-914C-5891E8EE15AE}"/>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Down Arrow 172">
                  <a:extLst>
                    <a:ext uri="{FF2B5EF4-FFF2-40B4-BE49-F238E27FC236}">
                      <a16:creationId xmlns:a16="http://schemas.microsoft.com/office/drawing/2014/main" id="{4DFCB5E4-CB3C-49B1-890B-7A1D1AA558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Down Arrow 173">
                  <a:extLst>
                    <a:ext uri="{FF2B5EF4-FFF2-40B4-BE49-F238E27FC236}">
                      <a16:creationId xmlns:a16="http://schemas.microsoft.com/office/drawing/2014/main" id="{6C1012B6-DE38-41D8-BF60-2AB365EC700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8" name="Group 317">
              <a:extLst>
                <a:ext uri="{FF2B5EF4-FFF2-40B4-BE49-F238E27FC236}">
                  <a16:creationId xmlns:a16="http://schemas.microsoft.com/office/drawing/2014/main" id="{38EDC950-9A48-42FE-8B0A-2CF040E423EB}"/>
                </a:ext>
              </a:extLst>
            </p:cNvPr>
            <p:cNvGrpSpPr/>
            <p:nvPr/>
          </p:nvGrpSpPr>
          <p:grpSpPr>
            <a:xfrm>
              <a:off x="8009735" y="1787294"/>
              <a:ext cx="214840" cy="223285"/>
              <a:chOff x="13071009" y="3404199"/>
              <a:chExt cx="369615" cy="384144"/>
            </a:xfrm>
          </p:grpSpPr>
          <p:sp>
            <p:nvSpPr>
              <p:cNvPr id="326" name="Rectangle 325">
                <a:extLst>
                  <a:ext uri="{FF2B5EF4-FFF2-40B4-BE49-F238E27FC236}">
                    <a16:creationId xmlns:a16="http://schemas.microsoft.com/office/drawing/2014/main" id="{84C90F52-3EF7-4181-839C-23250333213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7" name="Group 326">
                <a:extLst>
                  <a:ext uri="{FF2B5EF4-FFF2-40B4-BE49-F238E27FC236}">
                    <a16:creationId xmlns:a16="http://schemas.microsoft.com/office/drawing/2014/main" id="{BEAECADE-D60B-4598-8EB0-8EC9D3BDD28C}"/>
                  </a:ext>
                </a:extLst>
              </p:cNvPr>
              <p:cNvGrpSpPr/>
              <p:nvPr/>
            </p:nvGrpSpPr>
            <p:grpSpPr>
              <a:xfrm>
                <a:off x="13124976" y="3422562"/>
                <a:ext cx="263000" cy="365781"/>
                <a:chOff x="12590745" y="5672000"/>
                <a:chExt cx="522378" cy="726522"/>
              </a:xfrm>
            </p:grpSpPr>
            <p:sp>
              <p:nvSpPr>
                <p:cNvPr id="328" name="Freeform 164">
                  <a:extLst>
                    <a:ext uri="{FF2B5EF4-FFF2-40B4-BE49-F238E27FC236}">
                      <a16:creationId xmlns:a16="http://schemas.microsoft.com/office/drawing/2014/main" id="{8C11D008-A32D-46DD-B849-6C1E92C8463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Down Arrow 165">
                  <a:extLst>
                    <a:ext uri="{FF2B5EF4-FFF2-40B4-BE49-F238E27FC236}">
                      <a16:creationId xmlns:a16="http://schemas.microsoft.com/office/drawing/2014/main" id="{545872B9-702E-4891-A272-FD57AC58AEA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Down Arrow 166">
                  <a:extLst>
                    <a:ext uri="{FF2B5EF4-FFF2-40B4-BE49-F238E27FC236}">
                      <a16:creationId xmlns:a16="http://schemas.microsoft.com/office/drawing/2014/main" id="{4ADBF807-6231-412C-8FAE-231467B505D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Down Arrow 167">
                  <a:extLst>
                    <a:ext uri="{FF2B5EF4-FFF2-40B4-BE49-F238E27FC236}">
                      <a16:creationId xmlns:a16="http://schemas.microsoft.com/office/drawing/2014/main" id="{8939BE18-71DF-4F8C-80DF-7BFAB3D22E2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9" name="Group 318">
              <a:extLst>
                <a:ext uri="{FF2B5EF4-FFF2-40B4-BE49-F238E27FC236}">
                  <a16:creationId xmlns:a16="http://schemas.microsoft.com/office/drawing/2014/main" id="{EE7FEE95-09CD-4C69-87E1-4815B6A0D3F7}"/>
                </a:ext>
              </a:extLst>
            </p:cNvPr>
            <p:cNvGrpSpPr/>
            <p:nvPr/>
          </p:nvGrpSpPr>
          <p:grpSpPr>
            <a:xfrm>
              <a:off x="8433705" y="1791360"/>
              <a:ext cx="214840" cy="223285"/>
              <a:chOff x="13071009" y="3404199"/>
              <a:chExt cx="369615" cy="384144"/>
            </a:xfrm>
          </p:grpSpPr>
          <p:sp>
            <p:nvSpPr>
              <p:cNvPr id="320" name="Rectangle 319">
                <a:extLst>
                  <a:ext uri="{FF2B5EF4-FFF2-40B4-BE49-F238E27FC236}">
                    <a16:creationId xmlns:a16="http://schemas.microsoft.com/office/drawing/2014/main" id="{E0218D1B-C1A5-480D-B52F-7D538178B35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1" name="Group 320">
                <a:extLst>
                  <a:ext uri="{FF2B5EF4-FFF2-40B4-BE49-F238E27FC236}">
                    <a16:creationId xmlns:a16="http://schemas.microsoft.com/office/drawing/2014/main" id="{FAC2B392-89CA-43E9-B168-31BFFD6D5E6A}"/>
                  </a:ext>
                </a:extLst>
              </p:cNvPr>
              <p:cNvGrpSpPr/>
              <p:nvPr/>
            </p:nvGrpSpPr>
            <p:grpSpPr>
              <a:xfrm>
                <a:off x="13124976" y="3422562"/>
                <a:ext cx="263000" cy="365781"/>
                <a:chOff x="12590745" y="5672000"/>
                <a:chExt cx="522378" cy="726522"/>
              </a:xfrm>
            </p:grpSpPr>
            <p:sp>
              <p:nvSpPr>
                <p:cNvPr id="322" name="Freeform 158">
                  <a:extLst>
                    <a:ext uri="{FF2B5EF4-FFF2-40B4-BE49-F238E27FC236}">
                      <a16:creationId xmlns:a16="http://schemas.microsoft.com/office/drawing/2014/main" id="{1269835E-DD44-43B6-B178-A4FC0A00977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3" name="Down Arrow 159">
                  <a:extLst>
                    <a:ext uri="{FF2B5EF4-FFF2-40B4-BE49-F238E27FC236}">
                      <a16:creationId xmlns:a16="http://schemas.microsoft.com/office/drawing/2014/main" id="{6D0865E2-9248-4305-9B49-3F2F402FB63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Down Arrow 160">
                  <a:extLst>
                    <a:ext uri="{FF2B5EF4-FFF2-40B4-BE49-F238E27FC236}">
                      <a16:creationId xmlns:a16="http://schemas.microsoft.com/office/drawing/2014/main" id="{457A313C-5A43-47B4-9023-F744CFC7111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Down Arrow 161">
                  <a:extLst>
                    <a:ext uri="{FF2B5EF4-FFF2-40B4-BE49-F238E27FC236}">
                      <a16:creationId xmlns:a16="http://schemas.microsoft.com/office/drawing/2014/main" id="{3E26212D-7E17-4771-B22B-30C6B95E4AA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38" name="Left Brace 337">
            <a:extLst>
              <a:ext uri="{FF2B5EF4-FFF2-40B4-BE49-F238E27FC236}">
                <a16:creationId xmlns:a16="http://schemas.microsoft.com/office/drawing/2014/main" id="{D00DACC1-565F-4C13-B628-DBBB4CD065C8}"/>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339" name="Straight Arrow Connector 338">
            <a:extLst>
              <a:ext uri="{FF2B5EF4-FFF2-40B4-BE49-F238E27FC236}">
                <a16:creationId xmlns:a16="http://schemas.microsoft.com/office/drawing/2014/main" id="{9B64D96B-1F33-4A59-8EEE-27132B2FAD77}"/>
              </a:ext>
            </a:extLst>
          </p:cNvPr>
          <p:cNvCxnSpPr>
            <a:stCxn id="338"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0" name="Elbow Connector 179">
            <a:extLst>
              <a:ext uri="{FF2B5EF4-FFF2-40B4-BE49-F238E27FC236}">
                <a16:creationId xmlns:a16="http://schemas.microsoft.com/office/drawing/2014/main" id="{887639F4-C908-4B63-B167-635CDA8E8268}"/>
              </a:ext>
            </a:extLst>
          </p:cNvPr>
          <p:cNvCxnSpPr>
            <a:cxnSpLocks/>
            <a:stCxn id="203"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CF76BB0B-4939-40C0-BCD1-999A2F8A672C}"/>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342" name="TextBox 341">
            <a:extLst>
              <a:ext uri="{FF2B5EF4-FFF2-40B4-BE49-F238E27FC236}">
                <a16:creationId xmlns:a16="http://schemas.microsoft.com/office/drawing/2014/main" id="{F560F17A-5B3A-46CF-8B29-3F84E178A69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343" name="TextBox 342">
            <a:extLst>
              <a:ext uri="{FF2B5EF4-FFF2-40B4-BE49-F238E27FC236}">
                <a16:creationId xmlns:a16="http://schemas.microsoft.com/office/drawing/2014/main" id="{73559682-32D8-4BC3-966D-4A3C025ECCCF}"/>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sp>
        <p:nvSpPr>
          <p:cNvPr id="345" name="Freeform 186">
            <a:extLst>
              <a:ext uri="{FF2B5EF4-FFF2-40B4-BE49-F238E27FC236}">
                <a16:creationId xmlns:a16="http://schemas.microsoft.com/office/drawing/2014/main" id="{25433640-1D21-42F6-9E17-64AE8E02C662}"/>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8" name="Elbow Connector 89">
            <a:extLst>
              <a:ext uri="{FF2B5EF4-FFF2-40B4-BE49-F238E27FC236}">
                <a16:creationId xmlns:a16="http://schemas.microsoft.com/office/drawing/2014/main" id="{56C900CA-223F-446B-A693-26E24A3643C3}"/>
              </a:ext>
            </a:extLst>
          </p:cNvPr>
          <p:cNvCxnSpPr>
            <a:cxnSpLocks/>
          </p:cNvCxnSpPr>
          <p:nvPr/>
        </p:nvCxnSpPr>
        <p:spPr>
          <a:xfrm>
            <a:off x="7840468" y="3267309"/>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9" name="Rectangle 388">
            <a:extLst>
              <a:ext uri="{FF2B5EF4-FFF2-40B4-BE49-F238E27FC236}">
                <a16:creationId xmlns:a16="http://schemas.microsoft.com/office/drawing/2014/main" id="{CBC237F2-307F-4F52-868D-AACAE0A19E86}"/>
              </a:ext>
            </a:extLst>
          </p:cNvPr>
          <p:cNvSpPr/>
          <p:nvPr/>
        </p:nvSpPr>
        <p:spPr bwMode="auto">
          <a:xfrm>
            <a:off x="6770940" y="5051196"/>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a:extLst>
              <a:ext uri="{FF2B5EF4-FFF2-40B4-BE49-F238E27FC236}">
                <a16:creationId xmlns:a16="http://schemas.microsoft.com/office/drawing/2014/main" id="{519E8E2C-C161-4337-A6F2-9D1728EF62CE}"/>
              </a:ext>
            </a:extLst>
          </p:cNvPr>
          <p:cNvSpPr/>
          <p:nvPr/>
        </p:nvSpPr>
        <p:spPr bwMode="auto">
          <a:xfrm>
            <a:off x="7285696" y="341758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391" name="Rectangle 390">
            <a:extLst>
              <a:ext uri="{FF2B5EF4-FFF2-40B4-BE49-F238E27FC236}">
                <a16:creationId xmlns:a16="http://schemas.microsoft.com/office/drawing/2014/main" id="{C812FB9B-9797-4BF5-8904-6232E8A4B611}"/>
              </a:ext>
            </a:extLst>
          </p:cNvPr>
          <p:cNvSpPr/>
          <p:nvPr/>
        </p:nvSpPr>
        <p:spPr bwMode="auto">
          <a:xfrm>
            <a:off x="8846345" y="382360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392" name="Graphic 391">
            <a:extLst>
              <a:ext uri="{FF2B5EF4-FFF2-40B4-BE49-F238E27FC236}">
                <a16:creationId xmlns:a16="http://schemas.microsoft.com/office/drawing/2014/main" id="{8203CA54-4E4D-4EC5-9744-9DF5285417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5765" y="3000745"/>
            <a:ext cx="467684" cy="467684"/>
          </a:xfrm>
          <a:prstGeom prst="rect">
            <a:avLst/>
          </a:prstGeom>
        </p:spPr>
      </p:pic>
      <p:pic>
        <p:nvPicPr>
          <p:cNvPr id="393" name="Graphic 392">
            <a:extLst>
              <a:ext uri="{FF2B5EF4-FFF2-40B4-BE49-F238E27FC236}">
                <a16:creationId xmlns:a16="http://schemas.microsoft.com/office/drawing/2014/main" id="{3C26BF2C-AA95-4683-B6E9-50D5222581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17355" y="3464738"/>
            <a:ext cx="467684" cy="467684"/>
          </a:xfrm>
          <a:prstGeom prst="rect">
            <a:avLst/>
          </a:prstGeom>
        </p:spPr>
      </p:pic>
      <p:grpSp>
        <p:nvGrpSpPr>
          <p:cNvPr id="394" name="Group 393">
            <a:extLst>
              <a:ext uri="{FF2B5EF4-FFF2-40B4-BE49-F238E27FC236}">
                <a16:creationId xmlns:a16="http://schemas.microsoft.com/office/drawing/2014/main" id="{ABBDC856-4D71-49CE-8BA2-F824F9E6E009}"/>
              </a:ext>
            </a:extLst>
          </p:cNvPr>
          <p:cNvGrpSpPr/>
          <p:nvPr/>
        </p:nvGrpSpPr>
        <p:grpSpPr>
          <a:xfrm>
            <a:off x="7076827" y="5340633"/>
            <a:ext cx="243058" cy="297536"/>
            <a:chOff x="965200" y="3436897"/>
            <a:chExt cx="528881" cy="647424"/>
          </a:xfrm>
        </p:grpSpPr>
        <p:grpSp>
          <p:nvGrpSpPr>
            <p:cNvPr id="395" name="Group 394">
              <a:extLst>
                <a:ext uri="{FF2B5EF4-FFF2-40B4-BE49-F238E27FC236}">
                  <a16:creationId xmlns:a16="http://schemas.microsoft.com/office/drawing/2014/main" id="{430B1008-716E-40E8-BF8B-EE40B11B701A}"/>
                </a:ext>
              </a:extLst>
            </p:cNvPr>
            <p:cNvGrpSpPr/>
            <p:nvPr/>
          </p:nvGrpSpPr>
          <p:grpSpPr>
            <a:xfrm flipH="1">
              <a:off x="965200" y="3436897"/>
              <a:ext cx="528881" cy="647424"/>
              <a:chOff x="3003960" y="3685414"/>
              <a:chExt cx="403310" cy="493707"/>
            </a:xfrm>
          </p:grpSpPr>
          <p:sp>
            <p:nvSpPr>
              <p:cNvPr id="400" name="Snip Single Corner Rectangle 26">
                <a:extLst>
                  <a:ext uri="{FF2B5EF4-FFF2-40B4-BE49-F238E27FC236}">
                    <a16:creationId xmlns:a16="http://schemas.microsoft.com/office/drawing/2014/main" id="{2D92520D-06FA-44AE-93B3-E2F56D0F47FA}"/>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1" name="Triangle 27">
                <a:extLst>
                  <a:ext uri="{FF2B5EF4-FFF2-40B4-BE49-F238E27FC236}">
                    <a16:creationId xmlns:a16="http://schemas.microsoft.com/office/drawing/2014/main" id="{BFE85005-E4D7-4866-A4E4-9C3707B9879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6" name="Straight Connector 395">
              <a:extLst>
                <a:ext uri="{FF2B5EF4-FFF2-40B4-BE49-F238E27FC236}">
                  <a16:creationId xmlns:a16="http://schemas.microsoft.com/office/drawing/2014/main" id="{AD840B74-E7C7-488E-BE18-0ACFFA0590F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543FFFDF-7F21-41A8-8EF2-642E0FD7A8D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C590767A-1EA0-4C15-9327-215E4A971FEF}"/>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1FFE4E2-7130-4187-B95F-6D33E35A536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2" name="Group 401">
            <a:extLst>
              <a:ext uri="{FF2B5EF4-FFF2-40B4-BE49-F238E27FC236}">
                <a16:creationId xmlns:a16="http://schemas.microsoft.com/office/drawing/2014/main" id="{9E1CBA14-5952-4E9C-A1EE-E5BA79796CCB}"/>
              </a:ext>
            </a:extLst>
          </p:cNvPr>
          <p:cNvGrpSpPr/>
          <p:nvPr/>
        </p:nvGrpSpPr>
        <p:grpSpPr>
          <a:xfrm>
            <a:off x="10300359" y="5312860"/>
            <a:ext cx="461466" cy="273112"/>
            <a:chOff x="1105279" y="2995020"/>
            <a:chExt cx="155575" cy="92075"/>
          </a:xfrm>
          <a:solidFill>
            <a:schemeClr val="accent1"/>
          </a:solidFill>
        </p:grpSpPr>
        <p:sp>
          <p:nvSpPr>
            <p:cNvPr id="403" name="Oval 19">
              <a:extLst>
                <a:ext uri="{FF2B5EF4-FFF2-40B4-BE49-F238E27FC236}">
                  <a16:creationId xmlns:a16="http://schemas.microsoft.com/office/drawing/2014/main" id="{AA87E198-596E-40A3-893D-5ECA7539AC8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4" name="Freeform 20">
              <a:extLst>
                <a:ext uri="{FF2B5EF4-FFF2-40B4-BE49-F238E27FC236}">
                  <a16:creationId xmlns:a16="http://schemas.microsoft.com/office/drawing/2014/main" id="{36D4D408-5EB0-408F-8C68-474882683421}"/>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5" name="Oval 21">
              <a:extLst>
                <a:ext uri="{FF2B5EF4-FFF2-40B4-BE49-F238E27FC236}">
                  <a16:creationId xmlns:a16="http://schemas.microsoft.com/office/drawing/2014/main" id="{067A5B00-FBD7-4999-813B-ABADD58F0077}"/>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406" name="TextBox 405">
            <a:extLst>
              <a:ext uri="{FF2B5EF4-FFF2-40B4-BE49-F238E27FC236}">
                <a16:creationId xmlns:a16="http://schemas.microsoft.com/office/drawing/2014/main" id="{D5127C48-BE17-49E7-88D3-034B40C909C5}"/>
              </a:ext>
            </a:extLst>
          </p:cNvPr>
          <p:cNvSpPr txBox="1"/>
          <p:nvPr/>
        </p:nvSpPr>
        <p:spPr>
          <a:xfrm>
            <a:off x="7412530" y="5349924"/>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07" name="TextBox 406">
            <a:extLst>
              <a:ext uri="{FF2B5EF4-FFF2-40B4-BE49-F238E27FC236}">
                <a16:creationId xmlns:a16="http://schemas.microsoft.com/office/drawing/2014/main" id="{1B6C24B5-FFD8-42A0-A518-1926E467E2CD}"/>
              </a:ext>
            </a:extLst>
          </p:cNvPr>
          <p:cNvSpPr txBox="1"/>
          <p:nvPr/>
        </p:nvSpPr>
        <p:spPr>
          <a:xfrm>
            <a:off x="8442857" y="528047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408" name="Rectangle 407">
            <a:extLst>
              <a:ext uri="{FF2B5EF4-FFF2-40B4-BE49-F238E27FC236}">
                <a16:creationId xmlns:a16="http://schemas.microsoft.com/office/drawing/2014/main" id="{8E8BF9DF-323F-4A95-865F-C202E72784AE}"/>
              </a:ext>
            </a:extLst>
          </p:cNvPr>
          <p:cNvSpPr/>
          <p:nvPr/>
        </p:nvSpPr>
        <p:spPr bwMode="auto">
          <a:xfrm>
            <a:off x="6770940" y="4449164"/>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TextBox 408">
            <a:extLst>
              <a:ext uri="{FF2B5EF4-FFF2-40B4-BE49-F238E27FC236}">
                <a16:creationId xmlns:a16="http://schemas.microsoft.com/office/drawing/2014/main" id="{F62D96F1-9C67-46BA-B2D0-C1666387C2E1}"/>
              </a:ext>
            </a:extLst>
          </p:cNvPr>
          <p:cNvSpPr txBox="1"/>
          <p:nvPr/>
        </p:nvSpPr>
        <p:spPr>
          <a:xfrm>
            <a:off x="8487137" y="3366156"/>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410" name="TextBox 409">
            <a:extLst>
              <a:ext uri="{FF2B5EF4-FFF2-40B4-BE49-F238E27FC236}">
                <a16:creationId xmlns:a16="http://schemas.microsoft.com/office/drawing/2014/main" id="{F38497F1-1C80-4277-A786-33E1301F082E}"/>
              </a:ext>
            </a:extLst>
          </p:cNvPr>
          <p:cNvSpPr txBox="1"/>
          <p:nvPr/>
        </p:nvSpPr>
        <p:spPr>
          <a:xfrm>
            <a:off x="7738989" y="4656136"/>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11" name="TextBox 410">
            <a:extLst>
              <a:ext uri="{FF2B5EF4-FFF2-40B4-BE49-F238E27FC236}">
                <a16:creationId xmlns:a16="http://schemas.microsoft.com/office/drawing/2014/main" id="{C373A59B-63C8-49F2-9450-F528DF51C60D}"/>
              </a:ext>
            </a:extLst>
          </p:cNvPr>
          <p:cNvSpPr txBox="1"/>
          <p:nvPr/>
        </p:nvSpPr>
        <p:spPr>
          <a:xfrm>
            <a:off x="8417119" y="4623855"/>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(ZRS) data/log</a:t>
            </a:r>
          </a:p>
        </p:txBody>
      </p:sp>
      <p:grpSp>
        <p:nvGrpSpPr>
          <p:cNvPr id="412" name="Group 411">
            <a:extLst>
              <a:ext uri="{FF2B5EF4-FFF2-40B4-BE49-F238E27FC236}">
                <a16:creationId xmlns:a16="http://schemas.microsoft.com/office/drawing/2014/main" id="{FF4FF059-0A79-4CA4-A3D5-0CB62C687C8A}"/>
              </a:ext>
            </a:extLst>
          </p:cNvPr>
          <p:cNvGrpSpPr/>
          <p:nvPr/>
        </p:nvGrpSpPr>
        <p:grpSpPr>
          <a:xfrm>
            <a:off x="10300359" y="4640507"/>
            <a:ext cx="461466" cy="273112"/>
            <a:chOff x="1105279" y="2995020"/>
            <a:chExt cx="155575" cy="92075"/>
          </a:xfrm>
          <a:solidFill>
            <a:schemeClr val="accent1"/>
          </a:solidFill>
        </p:grpSpPr>
        <p:sp>
          <p:nvSpPr>
            <p:cNvPr id="413" name="Oval 19">
              <a:extLst>
                <a:ext uri="{FF2B5EF4-FFF2-40B4-BE49-F238E27FC236}">
                  <a16:creationId xmlns:a16="http://schemas.microsoft.com/office/drawing/2014/main" id="{1B88A95B-54A4-4073-8A88-E39AEB25CDB7}"/>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4" name="Freeform 20">
              <a:extLst>
                <a:ext uri="{FF2B5EF4-FFF2-40B4-BE49-F238E27FC236}">
                  <a16:creationId xmlns:a16="http://schemas.microsoft.com/office/drawing/2014/main" id="{3EFD352E-994B-4CA1-AF5C-8D297A8B8312}"/>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5" name="Oval 21">
              <a:extLst>
                <a:ext uri="{FF2B5EF4-FFF2-40B4-BE49-F238E27FC236}">
                  <a16:creationId xmlns:a16="http://schemas.microsoft.com/office/drawing/2014/main" id="{70BCCC28-435D-42EC-997C-E5AE02F3EE7A}"/>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416" name="Elbow Connector 85">
            <a:extLst>
              <a:ext uri="{FF2B5EF4-FFF2-40B4-BE49-F238E27FC236}">
                <a16:creationId xmlns:a16="http://schemas.microsoft.com/office/drawing/2014/main" id="{1E121072-A651-49E8-AAAE-802195E5D586}"/>
              </a:ext>
            </a:extLst>
          </p:cNvPr>
          <p:cNvCxnSpPr>
            <a:cxnSpLocks/>
            <a:endCxn id="392" idx="1"/>
          </p:cNvCxnSpPr>
          <p:nvPr/>
        </p:nvCxnSpPr>
        <p:spPr>
          <a:xfrm rot="16200000" flipH="1">
            <a:off x="6577707" y="2336528"/>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a:extLst>
              <a:ext uri="{FF2B5EF4-FFF2-40B4-BE49-F238E27FC236}">
                <a16:creationId xmlns:a16="http://schemas.microsoft.com/office/drawing/2014/main" id="{E8C648D3-683F-45AE-8BF4-49482F146D3A}"/>
              </a:ext>
            </a:extLst>
          </p:cNvPr>
          <p:cNvCxnSpPr>
            <a:cxnSpLocks/>
          </p:cNvCxnSpPr>
          <p:nvPr/>
        </p:nvCxnSpPr>
        <p:spPr>
          <a:xfrm>
            <a:off x="7545677" y="3874566"/>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8" name="TextBox 417">
            <a:extLst>
              <a:ext uri="{FF2B5EF4-FFF2-40B4-BE49-F238E27FC236}">
                <a16:creationId xmlns:a16="http://schemas.microsoft.com/office/drawing/2014/main" id="{8C06DED9-1B70-4C7A-A533-67CC6828C2EF}"/>
              </a:ext>
            </a:extLst>
          </p:cNvPr>
          <p:cNvSpPr txBox="1"/>
          <p:nvPr/>
        </p:nvSpPr>
        <p:spPr>
          <a:xfrm>
            <a:off x="8481748" y="314055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419" name="Group 418">
            <a:extLst>
              <a:ext uri="{FF2B5EF4-FFF2-40B4-BE49-F238E27FC236}">
                <a16:creationId xmlns:a16="http://schemas.microsoft.com/office/drawing/2014/main" id="{B2F3C295-B2AE-494A-836A-D960CD5599E7}"/>
              </a:ext>
            </a:extLst>
          </p:cNvPr>
          <p:cNvGrpSpPr/>
          <p:nvPr/>
        </p:nvGrpSpPr>
        <p:grpSpPr>
          <a:xfrm>
            <a:off x="7293478" y="4567045"/>
            <a:ext cx="392654" cy="388958"/>
            <a:chOff x="9550389" y="-1877079"/>
            <a:chExt cx="1688817" cy="1672922"/>
          </a:xfrm>
        </p:grpSpPr>
        <p:sp>
          <p:nvSpPr>
            <p:cNvPr id="420" name="Rounded Rectangle 94">
              <a:extLst>
                <a:ext uri="{FF2B5EF4-FFF2-40B4-BE49-F238E27FC236}">
                  <a16:creationId xmlns:a16="http://schemas.microsoft.com/office/drawing/2014/main" id="{6F4224B3-5C9B-4F8B-A272-B8480E1AD8E6}"/>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21" name="Straight Connector 420">
              <a:extLst>
                <a:ext uri="{FF2B5EF4-FFF2-40B4-BE49-F238E27FC236}">
                  <a16:creationId xmlns:a16="http://schemas.microsoft.com/office/drawing/2014/main" id="{E6C7716B-6427-4875-896D-D7575C251875}"/>
                </a:ext>
              </a:extLst>
            </p:cNvPr>
            <p:cNvCxnSpPr>
              <a:cxnSpLocks/>
              <a:stCxn id="420" idx="0"/>
              <a:endCxn id="420"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EB493703-61E0-4AB9-B89A-7DB4B8978BBA}"/>
                </a:ext>
              </a:extLst>
            </p:cNvPr>
            <p:cNvCxnSpPr>
              <a:stCxn id="420" idx="1"/>
              <a:endCxn id="420"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3" name="Teardrop 422">
              <a:extLst>
                <a:ext uri="{FF2B5EF4-FFF2-40B4-BE49-F238E27FC236}">
                  <a16:creationId xmlns:a16="http://schemas.microsoft.com/office/drawing/2014/main" id="{CB357FBD-FB92-4B8F-A102-8CF60ED17197}"/>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4" name="Group 423">
              <a:extLst>
                <a:ext uri="{FF2B5EF4-FFF2-40B4-BE49-F238E27FC236}">
                  <a16:creationId xmlns:a16="http://schemas.microsoft.com/office/drawing/2014/main" id="{860B642C-DF42-4909-BE73-6F4FED348AF9}"/>
                </a:ext>
              </a:extLst>
            </p:cNvPr>
            <p:cNvGrpSpPr/>
            <p:nvPr/>
          </p:nvGrpSpPr>
          <p:grpSpPr>
            <a:xfrm>
              <a:off x="10335217" y="-1604697"/>
              <a:ext cx="675097" cy="615517"/>
              <a:chOff x="10273507" y="-1596456"/>
              <a:chExt cx="675097" cy="694530"/>
            </a:xfrm>
          </p:grpSpPr>
          <p:sp>
            <p:nvSpPr>
              <p:cNvPr id="425" name="Rectangle 424">
                <a:extLst>
                  <a:ext uri="{FF2B5EF4-FFF2-40B4-BE49-F238E27FC236}">
                    <a16:creationId xmlns:a16="http://schemas.microsoft.com/office/drawing/2014/main" id="{81099CA2-2AC1-435B-B4BE-6AF08CEF3F8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6" name="Rectangle 425">
                <a:extLst>
                  <a:ext uri="{FF2B5EF4-FFF2-40B4-BE49-F238E27FC236}">
                    <a16:creationId xmlns:a16="http://schemas.microsoft.com/office/drawing/2014/main" id="{04335C2C-EBB6-406D-A37E-F9036828ABDB}"/>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Rectangle 426">
                <a:extLst>
                  <a:ext uri="{FF2B5EF4-FFF2-40B4-BE49-F238E27FC236}">
                    <a16:creationId xmlns:a16="http://schemas.microsoft.com/office/drawing/2014/main" id="{124EFC38-781B-4D07-90AF-8912EC4F8C64}"/>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428" name="Elbow Connector 114">
            <a:extLst>
              <a:ext uri="{FF2B5EF4-FFF2-40B4-BE49-F238E27FC236}">
                <a16:creationId xmlns:a16="http://schemas.microsoft.com/office/drawing/2014/main" id="{16C06EE6-BA22-4319-AC14-D50CEE399514}"/>
              </a:ext>
            </a:extLst>
          </p:cNvPr>
          <p:cNvCxnSpPr>
            <a:cxnSpLocks/>
            <a:stCxn id="391" idx="1"/>
          </p:cNvCxnSpPr>
          <p:nvPr/>
        </p:nvCxnSpPr>
        <p:spPr>
          <a:xfrm rot="10800000" flipV="1">
            <a:off x="7738989" y="4019705"/>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9" name="Elbow Connector 159">
            <a:extLst>
              <a:ext uri="{FF2B5EF4-FFF2-40B4-BE49-F238E27FC236}">
                <a16:creationId xmlns:a16="http://schemas.microsoft.com/office/drawing/2014/main" id="{8FA920AE-5E2D-4680-A31C-9A271B7A58E7}"/>
              </a:ext>
            </a:extLst>
          </p:cNvPr>
          <p:cNvCxnSpPr>
            <a:cxnSpLocks/>
          </p:cNvCxnSpPr>
          <p:nvPr/>
        </p:nvCxnSpPr>
        <p:spPr>
          <a:xfrm rot="5400000">
            <a:off x="6231961" y="4219799"/>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0" name="Elbow Connector 89">
            <a:extLst>
              <a:ext uri="{FF2B5EF4-FFF2-40B4-BE49-F238E27FC236}">
                <a16:creationId xmlns:a16="http://schemas.microsoft.com/office/drawing/2014/main" id="{946CEF1D-1263-4F7E-964C-C11BA98E7B5E}"/>
              </a:ext>
            </a:extLst>
          </p:cNvPr>
          <p:cNvCxnSpPr>
            <a:cxnSpLocks/>
          </p:cNvCxnSpPr>
          <p:nvPr/>
        </p:nvCxnSpPr>
        <p:spPr>
          <a:xfrm>
            <a:off x="7939298" y="3056015"/>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BC9431CC-A1B6-4BCD-A84F-3F0A9EAD5768}"/>
              </a:ext>
            </a:extLst>
          </p:cNvPr>
          <p:cNvSpPr txBox="1"/>
          <p:nvPr/>
        </p:nvSpPr>
        <p:spPr>
          <a:xfrm>
            <a:off x="10039012" y="290561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pic>
        <p:nvPicPr>
          <p:cNvPr id="435" name="Graphic 434">
            <a:extLst>
              <a:ext uri="{FF2B5EF4-FFF2-40B4-BE49-F238E27FC236}">
                <a16:creationId xmlns:a16="http://schemas.microsoft.com/office/drawing/2014/main" id="{85EBFB21-5585-49E9-8551-0A1852A32A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13670" y="3340772"/>
            <a:ext cx="467684" cy="467684"/>
          </a:xfrm>
          <a:prstGeom prst="rect">
            <a:avLst/>
          </a:prstGeom>
        </p:spPr>
      </p:pic>
      <p:sp>
        <p:nvSpPr>
          <p:cNvPr id="436" name="Rectangle 435">
            <a:extLst>
              <a:ext uri="{FF2B5EF4-FFF2-40B4-BE49-F238E27FC236}">
                <a16:creationId xmlns:a16="http://schemas.microsoft.com/office/drawing/2014/main" id="{B7D57D0C-C43F-4BA6-AA9E-60F72EE30C29}"/>
              </a:ext>
            </a:extLst>
          </p:cNvPr>
          <p:cNvSpPr/>
          <p:nvPr/>
        </p:nvSpPr>
        <p:spPr bwMode="auto">
          <a:xfrm>
            <a:off x="10326211" y="382767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437" name="TextBox 436">
            <a:extLst>
              <a:ext uri="{FF2B5EF4-FFF2-40B4-BE49-F238E27FC236}">
                <a16:creationId xmlns:a16="http://schemas.microsoft.com/office/drawing/2014/main" id="{41684FC2-29E0-47C6-82F6-09BBBF0B2C70}"/>
              </a:ext>
            </a:extLst>
          </p:cNvPr>
          <p:cNvSpPr txBox="1"/>
          <p:nvPr/>
        </p:nvSpPr>
        <p:spPr>
          <a:xfrm>
            <a:off x="10088710" y="3229811"/>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cxnSp>
        <p:nvCxnSpPr>
          <p:cNvPr id="438" name="Elbow Connector 114">
            <a:extLst>
              <a:ext uri="{FF2B5EF4-FFF2-40B4-BE49-F238E27FC236}">
                <a16:creationId xmlns:a16="http://schemas.microsoft.com/office/drawing/2014/main" id="{D72FE555-DC61-42C3-9F73-2DD1EA968DDA}"/>
              </a:ext>
            </a:extLst>
          </p:cNvPr>
          <p:cNvCxnSpPr>
            <a:cxnSpLocks/>
          </p:cNvCxnSpPr>
          <p:nvPr/>
        </p:nvCxnSpPr>
        <p:spPr>
          <a:xfrm rot="10800000" flipV="1">
            <a:off x="8121123" y="4194381"/>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934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fade">
                                      <p:cBhvr>
                                        <p:cTn id="7" dur="500"/>
                                        <p:tgtEl>
                                          <p:spTgt spid="4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8"/>
                                        </p:tgtEl>
                                        <p:attrNameLst>
                                          <p:attrName>style.visibility</p:attrName>
                                        </p:attrNameLst>
                                      </p:cBhvr>
                                      <p:to>
                                        <p:strVal val="visible"/>
                                      </p:to>
                                    </p:set>
                                    <p:animEffect transition="in" filter="fade">
                                      <p:cBhvr>
                                        <p:cTn id="10" dur="500"/>
                                        <p:tgtEl>
                                          <p:spTgt spid="4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0"/>
                                        </p:tgtEl>
                                        <p:attrNameLst>
                                          <p:attrName>style.visibility</p:attrName>
                                        </p:attrNameLst>
                                      </p:cBhvr>
                                      <p:to>
                                        <p:strVal val="visible"/>
                                      </p:to>
                                    </p:set>
                                    <p:animEffect transition="in" filter="fade">
                                      <p:cBhvr>
                                        <p:cTn id="13" dur="500"/>
                                        <p:tgtEl>
                                          <p:spTgt spid="4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1"/>
                                        </p:tgtEl>
                                        <p:attrNameLst>
                                          <p:attrName>style.visibility</p:attrName>
                                        </p:attrNameLst>
                                      </p:cBhvr>
                                      <p:to>
                                        <p:strVal val="visible"/>
                                      </p:to>
                                    </p:set>
                                    <p:animEffect transition="in" filter="fade">
                                      <p:cBhvr>
                                        <p:cTn id="16" dur="500"/>
                                        <p:tgtEl>
                                          <p:spTgt spid="411"/>
                                        </p:tgtEl>
                                      </p:cBhvr>
                                    </p:animEffect>
                                  </p:childTnLst>
                                </p:cTn>
                              </p:par>
                              <p:par>
                                <p:cTn id="17" presetID="10" presetClass="entr" presetSubtype="0" fill="hold" nodeType="withEffect">
                                  <p:stCondLst>
                                    <p:cond delay="0"/>
                                  </p:stCondLst>
                                  <p:childTnLst>
                                    <p:set>
                                      <p:cBhvr>
                                        <p:cTn id="18" dur="1" fill="hold">
                                          <p:stCondLst>
                                            <p:cond delay="0"/>
                                          </p:stCondLst>
                                        </p:cTn>
                                        <p:tgtEl>
                                          <p:spTgt spid="412"/>
                                        </p:tgtEl>
                                        <p:attrNameLst>
                                          <p:attrName>style.visibility</p:attrName>
                                        </p:attrNameLst>
                                      </p:cBhvr>
                                      <p:to>
                                        <p:strVal val="visible"/>
                                      </p:to>
                                    </p:set>
                                    <p:animEffect transition="in" filter="fade">
                                      <p:cBhvr>
                                        <p:cTn id="19" dur="500"/>
                                        <p:tgtEl>
                                          <p:spTgt spid="412"/>
                                        </p:tgtEl>
                                      </p:cBhvr>
                                    </p:animEffect>
                                  </p:childTnLst>
                                </p:cTn>
                              </p:par>
                              <p:par>
                                <p:cTn id="20" presetID="10" presetClass="entr" presetSubtype="0" fill="hold" nodeType="withEffect">
                                  <p:stCondLst>
                                    <p:cond delay="0"/>
                                  </p:stCondLst>
                                  <p:childTnLst>
                                    <p:set>
                                      <p:cBhvr>
                                        <p:cTn id="21" dur="1" fill="hold">
                                          <p:stCondLst>
                                            <p:cond delay="0"/>
                                          </p:stCondLst>
                                        </p:cTn>
                                        <p:tgtEl>
                                          <p:spTgt spid="419"/>
                                        </p:tgtEl>
                                        <p:attrNameLst>
                                          <p:attrName>style.visibility</p:attrName>
                                        </p:attrNameLst>
                                      </p:cBhvr>
                                      <p:to>
                                        <p:strVal val="visible"/>
                                      </p:to>
                                    </p:set>
                                    <p:animEffect transition="in" filter="fade">
                                      <p:cBhvr>
                                        <p:cTn id="22" dur="500"/>
                                        <p:tgtEl>
                                          <p:spTgt spid="4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9"/>
                                        </p:tgtEl>
                                        <p:attrNameLst>
                                          <p:attrName>style.visibility</p:attrName>
                                        </p:attrNameLst>
                                      </p:cBhvr>
                                      <p:to>
                                        <p:strVal val="visible"/>
                                      </p:to>
                                    </p:set>
                                    <p:animEffect transition="in" filter="fade">
                                      <p:cBhvr>
                                        <p:cTn id="27" dur="500"/>
                                        <p:tgtEl>
                                          <p:spTgt spid="389"/>
                                        </p:tgtEl>
                                      </p:cBhvr>
                                    </p:animEffect>
                                  </p:childTnLst>
                                </p:cTn>
                              </p:par>
                              <p:par>
                                <p:cTn id="28" presetID="10" presetClass="entr" presetSubtype="0" fill="hold" nodeType="withEffect">
                                  <p:stCondLst>
                                    <p:cond delay="0"/>
                                  </p:stCondLst>
                                  <p:childTnLst>
                                    <p:set>
                                      <p:cBhvr>
                                        <p:cTn id="29" dur="1" fill="hold">
                                          <p:stCondLst>
                                            <p:cond delay="0"/>
                                          </p:stCondLst>
                                        </p:cTn>
                                        <p:tgtEl>
                                          <p:spTgt spid="394"/>
                                        </p:tgtEl>
                                        <p:attrNameLst>
                                          <p:attrName>style.visibility</p:attrName>
                                        </p:attrNameLst>
                                      </p:cBhvr>
                                      <p:to>
                                        <p:strVal val="visible"/>
                                      </p:to>
                                    </p:set>
                                    <p:animEffect transition="in" filter="fade">
                                      <p:cBhvr>
                                        <p:cTn id="30" dur="500"/>
                                        <p:tgtEl>
                                          <p:spTgt spid="394"/>
                                        </p:tgtEl>
                                      </p:cBhvr>
                                    </p:animEffect>
                                  </p:childTnLst>
                                </p:cTn>
                              </p:par>
                              <p:par>
                                <p:cTn id="31" presetID="10" presetClass="entr" presetSubtype="0" fill="hold" nodeType="with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6"/>
                                        </p:tgtEl>
                                        <p:attrNameLst>
                                          <p:attrName>style.visibility</p:attrName>
                                        </p:attrNameLst>
                                      </p:cBhvr>
                                      <p:to>
                                        <p:strVal val="visible"/>
                                      </p:to>
                                    </p:set>
                                    <p:animEffect transition="in" filter="fade">
                                      <p:cBhvr>
                                        <p:cTn id="36" dur="500"/>
                                        <p:tgtEl>
                                          <p:spTgt spid="40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7"/>
                                        </p:tgtEl>
                                        <p:attrNameLst>
                                          <p:attrName>style.visibility</p:attrName>
                                        </p:attrNameLst>
                                      </p:cBhvr>
                                      <p:to>
                                        <p:strVal val="visible"/>
                                      </p:to>
                                    </p:set>
                                    <p:animEffect transition="in" filter="fade">
                                      <p:cBhvr>
                                        <p:cTn id="39" dur="500"/>
                                        <p:tgtEl>
                                          <p:spTgt spid="407"/>
                                        </p:tgtEl>
                                      </p:cBhvr>
                                    </p:animEffect>
                                  </p:childTnLst>
                                </p:cTn>
                              </p:par>
                              <p:par>
                                <p:cTn id="40" presetID="10" presetClass="entr" presetSubtype="0" fill="hold" nodeType="withEffect">
                                  <p:stCondLst>
                                    <p:cond delay="0"/>
                                  </p:stCondLst>
                                  <p:childTnLst>
                                    <p:set>
                                      <p:cBhvr>
                                        <p:cTn id="41" dur="1" fill="hold">
                                          <p:stCondLst>
                                            <p:cond delay="0"/>
                                          </p:stCondLst>
                                        </p:cTn>
                                        <p:tgtEl>
                                          <p:spTgt spid="429"/>
                                        </p:tgtEl>
                                        <p:attrNameLst>
                                          <p:attrName>style.visibility</p:attrName>
                                        </p:attrNameLst>
                                      </p:cBhvr>
                                      <p:to>
                                        <p:strVal val="visible"/>
                                      </p:to>
                                    </p:set>
                                    <p:animEffect transition="in" filter="fade">
                                      <p:cBhvr>
                                        <p:cTn id="42" dur="500"/>
                                        <p:tgtEl>
                                          <p:spTgt spid="4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28"/>
                                        </p:tgtEl>
                                        <p:attrNameLst>
                                          <p:attrName>style.visibility</p:attrName>
                                        </p:attrNameLst>
                                      </p:cBhvr>
                                      <p:to>
                                        <p:strVal val="visible"/>
                                      </p:to>
                                    </p:set>
                                    <p:animEffect transition="in" filter="fade">
                                      <p:cBhvr>
                                        <p:cTn id="47" dur="500"/>
                                        <p:tgtEl>
                                          <p:spTgt spid="428"/>
                                        </p:tgtEl>
                                      </p:cBhvr>
                                    </p:animEffect>
                                  </p:childTnLst>
                                </p:cTn>
                              </p:par>
                              <p:par>
                                <p:cTn id="48" presetID="10" presetClass="entr" presetSubtype="0" fill="hold" nodeType="withEffect">
                                  <p:stCondLst>
                                    <p:cond delay="0"/>
                                  </p:stCondLst>
                                  <p:childTnLst>
                                    <p:set>
                                      <p:cBhvr>
                                        <p:cTn id="49" dur="1" fill="hold">
                                          <p:stCondLst>
                                            <p:cond delay="0"/>
                                          </p:stCondLst>
                                        </p:cTn>
                                        <p:tgtEl>
                                          <p:spTgt spid="388"/>
                                        </p:tgtEl>
                                        <p:attrNameLst>
                                          <p:attrName>style.visibility</p:attrName>
                                        </p:attrNameLst>
                                      </p:cBhvr>
                                      <p:to>
                                        <p:strVal val="visible"/>
                                      </p:to>
                                    </p:set>
                                    <p:animEffect transition="in" filter="fade">
                                      <p:cBhvr>
                                        <p:cTn id="50" dur="500"/>
                                        <p:tgtEl>
                                          <p:spTgt spid="38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1"/>
                                        </p:tgtEl>
                                        <p:attrNameLst>
                                          <p:attrName>style.visibility</p:attrName>
                                        </p:attrNameLst>
                                      </p:cBhvr>
                                      <p:to>
                                        <p:strVal val="visible"/>
                                      </p:to>
                                    </p:set>
                                    <p:animEffect transition="in" filter="fade">
                                      <p:cBhvr>
                                        <p:cTn id="53" dur="500"/>
                                        <p:tgtEl>
                                          <p:spTgt spid="391"/>
                                        </p:tgtEl>
                                      </p:cBhvr>
                                    </p:animEffect>
                                  </p:childTnLst>
                                </p:cTn>
                              </p:par>
                              <p:par>
                                <p:cTn id="54" presetID="10" presetClass="entr" presetSubtype="0" fill="hold" nodeType="withEffect">
                                  <p:stCondLst>
                                    <p:cond delay="0"/>
                                  </p:stCondLst>
                                  <p:childTnLst>
                                    <p:set>
                                      <p:cBhvr>
                                        <p:cTn id="55" dur="1" fill="hold">
                                          <p:stCondLst>
                                            <p:cond delay="0"/>
                                          </p:stCondLst>
                                        </p:cTn>
                                        <p:tgtEl>
                                          <p:spTgt spid="393"/>
                                        </p:tgtEl>
                                        <p:attrNameLst>
                                          <p:attrName>style.visibility</p:attrName>
                                        </p:attrNameLst>
                                      </p:cBhvr>
                                      <p:to>
                                        <p:strVal val="visible"/>
                                      </p:to>
                                    </p:set>
                                    <p:animEffect transition="in" filter="fade">
                                      <p:cBhvr>
                                        <p:cTn id="56" dur="500"/>
                                        <p:tgtEl>
                                          <p:spTgt spid="39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9"/>
                                        </p:tgtEl>
                                        <p:attrNameLst>
                                          <p:attrName>style.visibility</p:attrName>
                                        </p:attrNameLst>
                                      </p:cBhvr>
                                      <p:to>
                                        <p:strVal val="visible"/>
                                      </p:to>
                                    </p:set>
                                    <p:animEffect transition="in" filter="fade">
                                      <p:cBhvr>
                                        <p:cTn id="59" dur="500"/>
                                        <p:tgtEl>
                                          <p:spTgt spid="4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18"/>
                                        </p:tgtEl>
                                        <p:attrNameLst>
                                          <p:attrName>style.visibility</p:attrName>
                                        </p:attrNameLst>
                                      </p:cBhvr>
                                      <p:to>
                                        <p:strVal val="visible"/>
                                      </p:to>
                                    </p:set>
                                    <p:animEffect transition="in" filter="fade">
                                      <p:cBhvr>
                                        <p:cTn id="62" dur="500"/>
                                        <p:tgtEl>
                                          <p:spTgt spid="418"/>
                                        </p:tgtEl>
                                      </p:cBhvr>
                                    </p:animEffect>
                                  </p:childTnLst>
                                </p:cTn>
                              </p:par>
                              <p:par>
                                <p:cTn id="63" presetID="10" presetClass="entr" presetSubtype="0" fill="hold" nodeType="withEffect">
                                  <p:stCondLst>
                                    <p:cond delay="0"/>
                                  </p:stCondLst>
                                  <p:childTnLst>
                                    <p:set>
                                      <p:cBhvr>
                                        <p:cTn id="64" dur="1" fill="hold">
                                          <p:stCondLst>
                                            <p:cond delay="0"/>
                                          </p:stCondLst>
                                        </p:cTn>
                                        <p:tgtEl>
                                          <p:spTgt spid="430"/>
                                        </p:tgtEl>
                                        <p:attrNameLst>
                                          <p:attrName>style.visibility</p:attrName>
                                        </p:attrNameLst>
                                      </p:cBhvr>
                                      <p:to>
                                        <p:strVal val="visible"/>
                                      </p:to>
                                    </p:set>
                                    <p:animEffect transition="in" filter="fade">
                                      <p:cBhvr>
                                        <p:cTn id="65" dur="500"/>
                                        <p:tgtEl>
                                          <p:spTgt spid="4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31"/>
                                        </p:tgtEl>
                                        <p:attrNameLst>
                                          <p:attrName>style.visibility</p:attrName>
                                        </p:attrNameLst>
                                      </p:cBhvr>
                                      <p:to>
                                        <p:strVal val="visible"/>
                                      </p:to>
                                    </p:set>
                                    <p:animEffect transition="in" filter="fade">
                                      <p:cBhvr>
                                        <p:cTn id="68" dur="500"/>
                                        <p:tgtEl>
                                          <p:spTgt spid="431"/>
                                        </p:tgtEl>
                                      </p:cBhvr>
                                    </p:animEffect>
                                  </p:childTnLst>
                                </p:cTn>
                              </p:par>
                              <p:par>
                                <p:cTn id="69" presetID="10" presetClass="entr" presetSubtype="0" fill="hold" nodeType="withEffect">
                                  <p:stCondLst>
                                    <p:cond delay="0"/>
                                  </p:stCondLst>
                                  <p:childTnLst>
                                    <p:set>
                                      <p:cBhvr>
                                        <p:cTn id="70" dur="1" fill="hold">
                                          <p:stCondLst>
                                            <p:cond delay="0"/>
                                          </p:stCondLst>
                                        </p:cTn>
                                        <p:tgtEl>
                                          <p:spTgt spid="435"/>
                                        </p:tgtEl>
                                        <p:attrNameLst>
                                          <p:attrName>style.visibility</p:attrName>
                                        </p:attrNameLst>
                                      </p:cBhvr>
                                      <p:to>
                                        <p:strVal val="visible"/>
                                      </p:to>
                                    </p:set>
                                    <p:animEffect transition="in" filter="fade">
                                      <p:cBhvr>
                                        <p:cTn id="71" dur="500"/>
                                        <p:tgtEl>
                                          <p:spTgt spid="4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36"/>
                                        </p:tgtEl>
                                        <p:attrNameLst>
                                          <p:attrName>style.visibility</p:attrName>
                                        </p:attrNameLst>
                                      </p:cBhvr>
                                      <p:to>
                                        <p:strVal val="visible"/>
                                      </p:to>
                                    </p:set>
                                    <p:animEffect transition="in" filter="fade">
                                      <p:cBhvr>
                                        <p:cTn id="74" dur="500"/>
                                        <p:tgtEl>
                                          <p:spTgt spid="4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37"/>
                                        </p:tgtEl>
                                        <p:attrNameLst>
                                          <p:attrName>style.visibility</p:attrName>
                                        </p:attrNameLst>
                                      </p:cBhvr>
                                      <p:to>
                                        <p:strVal val="visible"/>
                                      </p:to>
                                    </p:set>
                                    <p:animEffect transition="in" filter="fade">
                                      <p:cBhvr>
                                        <p:cTn id="77" dur="500"/>
                                        <p:tgtEl>
                                          <p:spTgt spid="4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38"/>
                                        </p:tgtEl>
                                        <p:attrNameLst>
                                          <p:attrName>style.visibility</p:attrName>
                                        </p:attrNameLst>
                                      </p:cBhvr>
                                      <p:to>
                                        <p:strVal val="visible"/>
                                      </p:to>
                                    </p:set>
                                    <p:animEffect transition="in" filter="fade">
                                      <p:cBhvr>
                                        <p:cTn id="82"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animBg="1"/>
      <p:bldP spid="391" grpId="0" animBg="1"/>
      <p:bldP spid="406" grpId="0"/>
      <p:bldP spid="407" grpId="0"/>
      <p:bldP spid="408" grpId="0" animBg="1"/>
      <p:bldP spid="409" grpId="0"/>
      <p:bldP spid="410" grpId="0"/>
      <p:bldP spid="411" grpId="0"/>
      <p:bldP spid="418" grpId="0"/>
      <p:bldP spid="431" grpId="0"/>
      <p:bldP spid="436" grpId="0" animBg="1"/>
      <p:bldP spid="437"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21E677-9A01-47ED-A436-D813AD1DE7CC}"/>
              </a:ext>
            </a:extLst>
          </p:cNvPr>
          <p:cNvSpPr txBox="1"/>
          <p:nvPr/>
        </p:nvSpPr>
        <p:spPr>
          <a:xfrm>
            <a:off x="521412" y="5429250"/>
            <a:ext cx="30842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0" i="0" u="sng" strike="noStrike" kern="1200" cap="none" spc="0" normalizeH="0" baseline="0" noProof="0">
                <a:ln>
                  <a:noFill/>
                </a:ln>
                <a:solidFill>
                  <a:srgbClr val="0078D4"/>
                </a:solidFill>
                <a:effectLst/>
                <a:uLnTx/>
                <a:uFillTx/>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SLA for Azure SQL Database</a:t>
            </a: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aphicFrame>
        <p:nvGraphicFramePr>
          <p:cNvPr id="13" name="Table 12">
            <a:extLst>
              <a:ext uri="{FF2B5EF4-FFF2-40B4-BE49-F238E27FC236}">
                <a16:creationId xmlns:a16="http://schemas.microsoft.com/office/drawing/2014/main" id="{8020B885-FA76-44B9-833D-B8367ABC8B4D}"/>
              </a:ext>
            </a:extLst>
          </p:cNvPr>
          <p:cNvGraphicFramePr>
            <a:graphicFrameLocks noGrp="1"/>
          </p:cNvGraphicFramePr>
          <p:nvPr/>
        </p:nvGraphicFramePr>
        <p:xfrm>
          <a:off x="588263" y="1428750"/>
          <a:ext cx="5507737" cy="3621552"/>
        </p:xfrm>
        <a:graphic>
          <a:graphicData uri="http://schemas.openxmlformats.org/drawingml/2006/table">
            <a:tbl>
              <a:tblPr firstRow="1" bandRow="1">
                <a:effectLst/>
                <a:tableStyleId>{1E171933-4619-4E11-9A3F-F7608DF75F80}</a:tableStyleId>
              </a:tblPr>
              <a:tblGrid>
                <a:gridCol w="2592127">
                  <a:extLst>
                    <a:ext uri="{9D8B030D-6E8A-4147-A177-3AD203B41FA5}">
                      <a16:colId xmlns:a16="http://schemas.microsoft.com/office/drawing/2014/main" val="175544209"/>
                    </a:ext>
                  </a:extLst>
                </a:gridCol>
                <a:gridCol w="1353670">
                  <a:extLst>
                    <a:ext uri="{9D8B030D-6E8A-4147-A177-3AD203B41FA5}">
                      <a16:colId xmlns:a16="http://schemas.microsoft.com/office/drawing/2014/main" val="2670637766"/>
                    </a:ext>
                  </a:extLst>
                </a:gridCol>
                <a:gridCol w="1561940">
                  <a:extLst>
                    <a:ext uri="{9D8B030D-6E8A-4147-A177-3AD203B41FA5}">
                      <a16:colId xmlns:a16="http://schemas.microsoft.com/office/drawing/2014/main" val="1485367133"/>
                    </a:ext>
                  </a:extLst>
                </a:gridCol>
              </a:tblGrid>
              <a:tr h="785506">
                <a:tc>
                  <a:txBody>
                    <a:bodyPr/>
                    <a:lstStyle/>
                    <a:p>
                      <a:pPr marL="0" marR="0">
                        <a:spcBef>
                          <a:spcPts val="900"/>
                        </a:spcBef>
                        <a:spcAft>
                          <a:spcPts val="900"/>
                        </a:spcAft>
                      </a:pPr>
                      <a:r>
                        <a:rPr lang="en-US" sz="2000" cap="none">
                          <a:solidFill>
                            <a:schemeClr val="accent1"/>
                          </a:solidFill>
                          <a:effectLst/>
                          <a:latin typeface="+mj-lt"/>
                        </a:rPr>
                        <a:t>Service tier </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Single zone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Multiple zones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673782329"/>
                  </a:ext>
                </a:extLst>
              </a:tr>
              <a:tr h="785506">
                <a:tc>
                  <a:txBody>
                    <a:bodyPr/>
                    <a:lstStyle/>
                    <a:p>
                      <a:pPr marL="0" marR="0">
                        <a:spcBef>
                          <a:spcPts val="900"/>
                        </a:spcBef>
                        <a:spcAft>
                          <a:spcPts val="900"/>
                        </a:spcAft>
                      </a:pPr>
                      <a:r>
                        <a:rPr lang="en-US" sz="1600">
                          <a:effectLst/>
                        </a:rPr>
                        <a:t>Basic, Standard, General Purpose</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857682"/>
                  </a:ext>
                </a:extLst>
              </a:tr>
              <a:tr h="512635">
                <a:tc>
                  <a:txBody>
                    <a:bodyPr/>
                    <a:lstStyle/>
                    <a:p>
                      <a:pPr marL="0" marR="0">
                        <a:spcBef>
                          <a:spcPts val="900"/>
                        </a:spcBef>
                        <a:spcAft>
                          <a:spcPts val="900"/>
                        </a:spcAft>
                      </a:pPr>
                      <a:r>
                        <a:rPr lang="en-US" sz="1600">
                          <a:effectLst/>
                        </a:rPr>
                        <a:t>Premium, Business critical</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99.995%</a:t>
                      </a:r>
                      <a:endParaRPr lang="en-US" sz="1600">
                        <a:solidFill>
                          <a:schemeClr val="tx1"/>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9257867"/>
                  </a:ext>
                </a:extLst>
              </a:tr>
              <a:tr h="512635">
                <a:tc>
                  <a:txBody>
                    <a:bodyPr/>
                    <a:lstStyle/>
                    <a:p>
                      <a:pPr marL="0" marR="0">
                        <a:spcBef>
                          <a:spcPts val="900"/>
                        </a:spcBef>
                        <a:spcAft>
                          <a:spcPts val="900"/>
                        </a:spcAft>
                      </a:pPr>
                      <a:r>
                        <a:rPr lang="en-US" sz="1600">
                          <a:effectLst/>
                        </a:rPr>
                        <a:t>Hyperscale w/ 0 replicas</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99.5%</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0341922"/>
                  </a:ext>
                </a:extLst>
              </a:tr>
              <a:tr h="512635">
                <a:tc>
                  <a:txBody>
                    <a:bodyPr/>
                    <a:lstStyle/>
                    <a:p>
                      <a:pPr marL="0" marR="0">
                        <a:spcBef>
                          <a:spcPts val="900"/>
                        </a:spcBef>
                        <a:spcAft>
                          <a:spcPts val="900"/>
                        </a:spcAft>
                      </a:pPr>
                      <a:r>
                        <a:rPr lang="en-US" sz="1600">
                          <a:effectLst/>
                        </a:rPr>
                        <a:t>Hyperscale w/ 1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314048"/>
                  </a:ext>
                </a:extLst>
              </a:tr>
              <a:tr h="512635">
                <a:tc>
                  <a:txBody>
                    <a:bodyPr/>
                    <a:lstStyle/>
                    <a:p>
                      <a:pPr marL="0" marR="0">
                        <a:spcBef>
                          <a:spcPts val="900"/>
                        </a:spcBef>
                        <a:spcAft>
                          <a:spcPts val="900"/>
                        </a:spcAft>
                      </a:pPr>
                      <a:r>
                        <a:rPr lang="en-US" sz="1600">
                          <a:effectLst/>
                        </a:rPr>
                        <a:t>Hyperscale w/ 2+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67417"/>
                  </a:ext>
                </a:extLst>
              </a:tr>
            </a:tbl>
          </a:graphicData>
        </a:graphic>
      </p:graphicFrame>
      <p:graphicFrame>
        <p:nvGraphicFramePr>
          <p:cNvPr id="2" name="Table 1">
            <a:extLst>
              <a:ext uri="{FF2B5EF4-FFF2-40B4-BE49-F238E27FC236}">
                <a16:creationId xmlns:a16="http://schemas.microsoft.com/office/drawing/2014/main" id="{75A3F311-F75B-46FA-8F47-D23EF10D7224}"/>
              </a:ext>
            </a:extLst>
          </p:cNvPr>
          <p:cNvGraphicFramePr>
            <a:graphicFrameLocks noGrp="1"/>
          </p:cNvGraphicFramePr>
          <p:nvPr/>
        </p:nvGraphicFramePr>
        <p:xfrm>
          <a:off x="6605645" y="1432366"/>
          <a:ext cx="5166145" cy="1935868"/>
        </p:xfrm>
        <a:graphic>
          <a:graphicData uri="http://schemas.openxmlformats.org/drawingml/2006/table">
            <a:tbl>
              <a:tblPr firstRow="1" bandRow="1">
                <a:effectLst/>
                <a:tableStyleId>{1E171933-4619-4E11-9A3F-F7608DF75F80}</a:tableStyleId>
              </a:tblPr>
              <a:tblGrid>
                <a:gridCol w="2600499">
                  <a:extLst>
                    <a:ext uri="{9D8B030D-6E8A-4147-A177-3AD203B41FA5}">
                      <a16:colId xmlns:a16="http://schemas.microsoft.com/office/drawing/2014/main" val="3082614996"/>
                    </a:ext>
                  </a:extLst>
                </a:gridCol>
                <a:gridCol w="1618283">
                  <a:extLst>
                    <a:ext uri="{9D8B030D-6E8A-4147-A177-3AD203B41FA5}">
                      <a16:colId xmlns:a16="http://schemas.microsoft.com/office/drawing/2014/main" val="1402056957"/>
                    </a:ext>
                  </a:extLst>
                </a:gridCol>
                <a:gridCol w="947363">
                  <a:extLst>
                    <a:ext uri="{9D8B030D-6E8A-4147-A177-3AD203B41FA5}">
                      <a16:colId xmlns:a16="http://schemas.microsoft.com/office/drawing/2014/main" val="1487958803"/>
                    </a:ext>
                  </a:extLst>
                </a:gridCol>
              </a:tblGrid>
              <a:tr h="558542">
                <a:tc>
                  <a:txBody>
                    <a:bodyPr/>
                    <a:lstStyle/>
                    <a:p>
                      <a:pPr marL="0" marR="0" lvl="0" indent="0" algn="l" defTabSz="932563" rtl="0" eaLnBrk="1" fontAlgn="auto" latinLnBrk="0" hangingPunct="1">
                        <a:lnSpc>
                          <a:spcPct val="100000"/>
                        </a:lnSpc>
                        <a:spcBef>
                          <a:spcPts val="900"/>
                        </a:spcBef>
                        <a:spcAft>
                          <a:spcPts val="900"/>
                        </a:spcAft>
                        <a:buClrTx/>
                        <a:buSzTx/>
                        <a:buFontTx/>
                        <a:buNone/>
                        <a:tabLst/>
                        <a:defRPr/>
                      </a:pPr>
                      <a:r>
                        <a:rPr lang="en-US" sz="2000" b="1" kern="1200" cap="none">
                          <a:solidFill>
                            <a:schemeClr val="accent1"/>
                          </a:solidFill>
                          <a:effectLst/>
                          <a:latin typeface="+mj-lt"/>
                          <a:ea typeface="+mn-ea"/>
                          <a:cs typeface="+mn-cs"/>
                        </a:rPr>
                        <a:t>Business continuity</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Service tier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SLA</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1390222055"/>
                  </a:ext>
                </a:extLst>
              </a:tr>
              <a:tr h="688663">
                <a:tc>
                  <a:txBody>
                    <a:bodyPr/>
                    <a:lstStyle/>
                    <a:p>
                      <a:pPr marL="0" marR="0">
                        <a:spcBef>
                          <a:spcPts val="900"/>
                        </a:spcBef>
                        <a:spcAft>
                          <a:spcPts val="900"/>
                        </a:spcAft>
                      </a:pPr>
                      <a:r>
                        <a:rPr lang="en-US" sz="1600">
                          <a:effectLst/>
                        </a:rPr>
                        <a:t>Recovery point objective (RPO)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Business critical</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5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4114027063"/>
                  </a:ext>
                </a:extLst>
              </a:tr>
              <a:tr h="688663">
                <a:tc>
                  <a:txBody>
                    <a:bodyPr/>
                    <a:lstStyle/>
                    <a:p>
                      <a:pPr marL="0" marR="0">
                        <a:spcBef>
                          <a:spcPts val="900"/>
                        </a:spcBef>
                        <a:spcAft>
                          <a:spcPts val="900"/>
                        </a:spcAft>
                      </a:pPr>
                      <a:r>
                        <a:rPr lang="en-US" sz="1600">
                          <a:effectLst/>
                        </a:rPr>
                        <a:t>Recovery Time Objective (RTO)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solidFill>
                            <a:srgbClr val="323237"/>
                          </a:solidFill>
                          <a:effectLst/>
                          <a:latin typeface="&amp;quot"/>
                          <a:ea typeface="Times New Roman" panose="02020603050405020304" pitchFamily="18" charset="0"/>
                          <a:cs typeface="Times New Roman" panose="02020603050405020304" pitchFamily="18" charset="0"/>
                        </a:rPr>
                        <a:t>Business critical</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30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723279572"/>
                  </a:ext>
                </a:extLst>
              </a:tr>
            </a:tbl>
          </a:graphicData>
        </a:graphic>
      </p:graphicFrame>
      <p:sp>
        <p:nvSpPr>
          <p:cNvPr id="3" name="Title 2">
            <a:extLst>
              <a:ext uri="{FF2B5EF4-FFF2-40B4-BE49-F238E27FC236}">
                <a16:creationId xmlns:a16="http://schemas.microsoft.com/office/drawing/2014/main" id="{FBD793B3-C871-9D4C-8E9C-4A97FBD100CD}"/>
              </a:ext>
            </a:extLst>
          </p:cNvPr>
          <p:cNvSpPr>
            <a:spLocks noGrp="1"/>
          </p:cNvSpPr>
          <p:nvPr>
            <p:ph type="title"/>
          </p:nvPr>
        </p:nvSpPr>
        <p:spPr/>
        <p:txBody>
          <a:bodyPr/>
          <a:lstStyle/>
          <a:p>
            <a:r>
              <a:rPr lang="en-US"/>
              <a:t>Service Level Agreement (SLA)</a:t>
            </a:r>
          </a:p>
        </p:txBody>
      </p:sp>
      <p:grpSp>
        <p:nvGrpSpPr>
          <p:cNvPr id="27" name="Group 26">
            <a:extLst>
              <a:ext uri="{FF2B5EF4-FFF2-40B4-BE49-F238E27FC236}">
                <a16:creationId xmlns:a16="http://schemas.microsoft.com/office/drawing/2014/main" id="{073B44D0-3E19-4D74-8D46-12995F3326CB}"/>
              </a:ext>
            </a:extLst>
          </p:cNvPr>
          <p:cNvGrpSpPr/>
          <p:nvPr/>
        </p:nvGrpSpPr>
        <p:grpSpPr>
          <a:xfrm>
            <a:off x="0" y="6215635"/>
            <a:ext cx="11444140" cy="322080"/>
            <a:chOff x="0" y="6215635"/>
            <a:chExt cx="11444140" cy="322080"/>
          </a:xfrm>
        </p:grpSpPr>
        <p:grpSp>
          <p:nvGrpSpPr>
            <p:cNvPr id="28" name="Group 27">
              <a:extLst>
                <a:ext uri="{FF2B5EF4-FFF2-40B4-BE49-F238E27FC236}">
                  <a16:creationId xmlns:a16="http://schemas.microsoft.com/office/drawing/2014/main" id="{AC070013-8593-42FA-BEE7-2BE20FB3C0CB}"/>
                </a:ext>
              </a:extLst>
            </p:cNvPr>
            <p:cNvGrpSpPr/>
            <p:nvPr/>
          </p:nvGrpSpPr>
          <p:grpSpPr>
            <a:xfrm>
              <a:off x="662352" y="6399215"/>
              <a:ext cx="10356966" cy="138500"/>
              <a:chOff x="662352" y="6316085"/>
              <a:chExt cx="10356966" cy="138500"/>
            </a:xfrm>
          </p:grpSpPr>
          <p:sp>
            <p:nvSpPr>
              <p:cNvPr id="37" name="TextBox 36">
                <a:extLst>
                  <a:ext uri="{FF2B5EF4-FFF2-40B4-BE49-F238E27FC236}">
                    <a16:creationId xmlns:a16="http://schemas.microsoft.com/office/drawing/2014/main" id="{5F894C84-7DC7-4210-A8CD-134A84717695}"/>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38" name="TextBox 37">
                <a:extLst>
                  <a:ext uri="{FF2B5EF4-FFF2-40B4-BE49-F238E27FC236}">
                    <a16:creationId xmlns:a16="http://schemas.microsoft.com/office/drawing/2014/main" id="{2DD8CBFA-EA3D-4487-8625-95A5D1632C0D}"/>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Local</a:t>
                </a:r>
              </a:p>
            </p:txBody>
          </p:sp>
          <p:sp>
            <p:nvSpPr>
              <p:cNvPr id="39" name="TextBox 38">
                <a:extLst>
                  <a:ext uri="{FF2B5EF4-FFF2-40B4-BE49-F238E27FC236}">
                    <a16:creationId xmlns:a16="http://schemas.microsoft.com/office/drawing/2014/main" id="{FB93FB7E-468A-4F1A-9F02-7F40B55EE56C}"/>
                  </a:ext>
                </a:extLst>
              </p:cNvPr>
              <p:cNvSpPr txBox="1"/>
              <p:nvPr/>
            </p:nvSpPr>
            <p:spPr>
              <a:xfrm>
                <a:off x="3973293" y="6316085"/>
                <a:ext cx="136905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4"/>
                    </a:solidFill>
                    <a:effectLst/>
                    <a:uLnTx/>
                    <a:uFillTx/>
                    <a:latin typeface="Segoe UI"/>
                  </a:rPr>
                  <a:t>Zone</a:t>
                </a:r>
              </a:p>
            </p:txBody>
          </p:sp>
          <p:sp>
            <p:nvSpPr>
              <p:cNvPr id="40" name="TextBox 39">
                <a:extLst>
                  <a:ext uri="{FF2B5EF4-FFF2-40B4-BE49-F238E27FC236}">
                    <a16:creationId xmlns:a16="http://schemas.microsoft.com/office/drawing/2014/main" id="{5207D79F-9817-4F1A-95A2-62E3B84E94CC}"/>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Geo</a:t>
                </a:r>
              </a:p>
            </p:txBody>
          </p:sp>
          <p:sp>
            <p:nvSpPr>
              <p:cNvPr id="41" name="TextBox 40">
                <a:extLst>
                  <a:ext uri="{FF2B5EF4-FFF2-40B4-BE49-F238E27FC236}">
                    <a16:creationId xmlns:a16="http://schemas.microsoft.com/office/drawing/2014/main" id="{54B63A49-ECA7-46E5-9B08-13C559B3EE5B}"/>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42" name="TextBox 41">
                <a:extLst>
                  <a:ext uri="{FF2B5EF4-FFF2-40B4-BE49-F238E27FC236}">
                    <a16:creationId xmlns:a16="http://schemas.microsoft.com/office/drawing/2014/main" id="{0D5E2A2F-7583-414D-9168-573872B95E26}"/>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Scenarios</a:t>
                </a:r>
              </a:p>
            </p:txBody>
          </p:sp>
        </p:grpSp>
        <p:grpSp>
          <p:nvGrpSpPr>
            <p:cNvPr id="29" name="Group 28">
              <a:extLst>
                <a:ext uri="{FF2B5EF4-FFF2-40B4-BE49-F238E27FC236}">
                  <a16:creationId xmlns:a16="http://schemas.microsoft.com/office/drawing/2014/main" id="{8A04030A-E147-4E94-9342-506D13445AD1}"/>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1C8FD188-337B-4F06-84AE-451EDBFA7CA4}"/>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31" name="Oval 30">
                <a:extLst>
                  <a:ext uri="{FF2B5EF4-FFF2-40B4-BE49-F238E27FC236}">
                    <a16:creationId xmlns:a16="http://schemas.microsoft.com/office/drawing/2014/main" id="{A60D13FE-DA0B-46AD-A3E9-0EA5E9FBAD51}"/>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32" name="Oval 31">
                <a:extLst>
                  <a:ext uri="{FF2B5EF4-FFF2-40B4-BE49-F238E27FC236}">
                    <a16:creationId xmlns:a16="http://schemas.microsoft.com/office/drawing/2014/main" id="{B2F8F258-5AC5-451C-B7F2-7E656C23C7C5}"/>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3" name="Oval 32">
                <a:extLst>
                  <a:ext uri="{FF2B5EF4-FFF2-40B4-BE49-F238E27FC236}">
                    <a16:creationId xmlns:a16="http://schemas.microsoft.com/office/drawing/2014/main" id="{C7A8B51B-4631-43B9-8E90-1BD853B82037}"/>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Oval 33">
                <a:extLst>
                  <a:ext uri="{FF2B5EF4-FFF2-40B4-BE49-F238E27FC236}">
                    <a16:creationId xmlns:a16="http://schemas.microsoft.com/office/drawing/2014/main" id="{3BEB97EC-5867-4835-A2DA-ED8FB31D111A}"/>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 name="Oval 34">
                <a:extLst>
                  <a:ext uri="{FF2B5EF4-FFF2-40B4-BE49-F238E27FC236}">
                    <a16:creationId xmlns:a16="http://schemas.microsoft.com/office/drawing/2014/main" id="{025CE562-64FD-4888-8EE4-539BC8992300}"/>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36" name="Oval 35">
                <a:extLst>
                  <a:ext uri="{FF2B5EF4-FFF2-40B4-BE49-F238E27FC236}">
                    <a16:creationId xmlns:a16="http://schemas.microsoft.com/office/drawing/2014/main" id="{7E323D64-B78D-4F11-A669-BFE155D82692}"/>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grpSp>
    </p:spTree>
    <p:extLst>
      <p:ext uri="{BB962C8B-B14F-4D97-AF65-F5344CB8AC3E}">
        <p14:creationId xmlns:p14="http://schemas.microsoft.com/office/powerpoint/2010/main" val="37060420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nvGraphicFramePr>
        <p:xfrm>
          <a:off x="1241136" y="1530002"/>
          <a:ext cx="9709727" cy="4029136"/>
        </p:xfrm>
        <a:graphic>
          <a:graphicData uri="http://schemas.openxmlformats.org/drawingml/2006/table">
            <a:tbl>
              <a:tblPr firstRow="1" bandRow="1">
                <a:effectLst/>
                <a:tableStyleId>{B301B821-A1FF-4177-AEE7-76D212191A09}</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a:solidFill>
                          <a:schemeClr val="accent1"/>
                        </a:solidFill>
                        <a:latin typeface="+mj-lt"/>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Geo-replication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Auto-failover groups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749103147"/>
                  </a:ext>
                </a:extLst>
              </a:tr>
            </a:tbl>
          </a:graphicData>
        </a:graphic>
      </p:graphicFrame>
      <p:grpSp>
        <p:nvGrpSpPr>
          <p:cNvPr id="23" name="Group 22">
            <a:extLst>
              <a:ext uri="{FF2B5EF4-FFF2-40B4-BE49-F238E27FC236}">
                <a16:creationId xmlns:a16="http://schemas.microsoft.com/office/drawing/2014/main" id="{4C8F252D-E680-4DAB-812F-FDD9CB7C733D}"/>
              </a:ext>
            </a:extLst>
          </p:cNvPr>
          <p:cNvGrpSpPr/>
          <p:nvPr/>
        </p:nvGrpSpPr>
        <p:grpSpPr>
          <a:xfrm>
            <a:off x="0" y="6215635"/>
            <a:ext cx="11444140" cy="322080"/>
            <a:chOff x="0" y="6215635"/>
            <a:chExt cx="11444140" cy="322080"/>
          </a:xfrm>
        </p:grpSpPr>
        <p:grpSp>
          <p:nvGrpSpPr>
            <p:cNvPr id="24" name="Group 23">
              <a:extLst>
                <a:ext uri="{FF2B5EF4-FFF2-40B4-BE49-F238E27FC236}">
                  <a16:creationId xmlns:a16="http://schemas.microsoft.com/office/drawing/2014/main" id="{728B5204-9AF4-4F77-A5D7-7F2954F25FD4}"/>
                </a:ext>
              </a:extLst>
            </p:cNvPr>
            <p:cNvGrpSpPr/>
            <p:nvPr/>
          </p:nvGrpSpPr>
          <p:grpSpPr>
            <a:xfrm>
              <a:off x="662352" y="6399215"/>
              <a:ext cx="10356966" cy="138500"/>
              <a:chOff x="662352" y="6316085"/>
              <a:chExt cx="10356966" cy="138500"/>
            </a:xfrm>
          </p:grpSpPr>
          <p:sp>
            <p:nvSpPr>
              <p:cNvPr id="33" name="TextBox 32">
                <a:extLst>
                  <a:ext uri="{FF2B5EF4-FFF2-40B4-BE49-F238E27FC236}">
                    <a16:creationId xmlns:a16="http://schemas.microsoft.com/office/drawing/2014/main" id="{412DE25E-CD23-410D-91A6-5DD6DFB52003}"/>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34" name="TextBox 33">
                <a:extLst>
                  <a:ext uri="{FF2B5EF4-FFF2-40B4-BE49-F238E27FC236}">
                    <a16:creationId xmlns:a16="http://schemas.microsoft.com/office/drawing/2014/main" id="{66E3EF04-4139-4272-ACF0-B68004B9679F}"/>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Local</a:t>
                </a:r>
              </a:p>
            </p:txBody>
          </p:sp>
          <p:sp>
            <p:nvSpPr>
              <p:cNvPr id="35" name="TextBox 34">
                <a:extLst>
                  <a:ext uri="{FF2B5EF4-FFF2-40B4-BE49-F238E27FC236}">
                    <a16:creationId xmlns:a16="http://schemas.microsoft.com/office/drawing/2014/main" id="{DB844932-1E2B-4D99-BBAC-8568E4CD0097}"/>
                  </a:ext>
                </a:extLst>
              </p:cNvPr>
              <p:cNvSpPr txBox="1"/>
              <p:nvPr/>
            </p:nvSpPr>
            <p:spPr>
              <a:xfrm>
                <a:off x="3973293" y="6316085"/>
                <a:ext cx="136905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a:r>
                  <a:rPr lang="en-US" dirty="0"/>
                  <a:t>Zone</a:t>
                </a:r>
              </a:p>
            </p:txBody>
          </p:sp>
          <p:sp>
            <p:nvSpPr>
              <p:cNvPr id="36" name="TextBox 35">
                <a:extLst>
                  <a:ext uri="{FF2B5EF4-FFF2-40B4-BE49-F238E27FC236}">
                    <a16:creationId xmlns:a16="http://schemas.microsoft.com/office/drawing/2014/main" id="{AFD36EC8-5B17-4D85-829F-7FDB91DF1094}"/>
                  </a:ext>
                </a:extLst>
              </p:cNvPr>
              <p:cNvSpPr txBox="1"/>
              <p:nvPr/>
            </p:nvSpPr>
            <p:spPr>
              <a:xfrm>
                <a:off x="5805679" y="6316085"/>
                <a:ext cx="1449043"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pPr/>
                <a:r>
                  <a:rPr lang="en-US" dirty="0"/>
                  <a:t>Geo</a:t>
                </a:r>
              </a:p>
            </p:txBody>
          </p:sp>
          <p:sp>
            <p:nvSpPr>
              <p:cNvPr id="37" name="TextBox 36">
                <a:extLst>
                  <a:ext uri="{FF2B5EF4-FFF2-40B4-BE49-F238E27FC236}">
                    <a16:creationId xmlns:a16="http://schemas.microsoft.com/office/drawing/2014/main" id="{FDB85883-4533-4626-A3BF-34EE111A2158}"/>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38" name="TextBox 37">
                <a:extLst>
                  <a:ext uri="{FF2B5EF4-FFF2-40B4-BE49-F238E27FC236}">
                    <a16:creationId xmlns:a16="http://schemas.microsoft.com/office/drawing/2014/main" id="{82DC1F97-F58C-42D9-9D33-02D19574A55A}"/>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Scenarios</a:t>
                </a:r>
              </a:p>
            </p:txBody>
          </p:sp>
        </p:grpSp>
        <p:grpSp>
          <p:nvGrpSpPr>
            <p:cNvPr id="25" name="Group 24">
              <a:extLst>
                <a:ext uri="{FF2B5EF4-FFF2-40B4-BE49-F238E27FC236}">
                  <a16:creationId xmlns:a16="http://schemas.microsoft.com/office/drawing/2014/main" id="{555343CB-35BE-4D28-B5A3-A124ABF9D4B8}"/>
                </a:ext>
              </a:extLst>
            </p:cNvPr>
            <p:cNvGrpSpPr/>
            <p:nvPr/>
          </p:nvGrpSpPr>
          <p:grpSpPr>
            <a:xfrm>
              <a:off x="0" y="6215635"/>
              <a:ext cx="11444140" cy="131976"/>
              <a:chOff x="0" y="6058468"/>
              <a:chExt cx="11444140" cy="131976"/>
            </a:xfrm>
          </p:grpSpPr>
          <p:cxnSp>
            <p:nvCxnSpPr>
              <p:cNvPr id="26" name="Straight Arrow Connector 25">
                <a:extLst>
                  <a:ext uri="{FF2B5EF4-FFF2-40B4-BE49-F238E27FC236}">
                    <a16:creationId xmlns:a16="http://schemas.microsoft.com/office/drawing/2014/main" id="{751EC959-580C-4A61-9376-945A6D3DBEB6}"/>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7" name="Oval 26">
                <a:extLst>
                  <a:ext uri="{FF2B5EF4-FFF2-40B4-BE49-F238E27FC236}">
                    <a16:creationId xmlns:a16="http://schemas.microsoft.com/office/drawing/2014/main" id="{C2BE3F78-2047-424F-88CE-1CDA0612DC71}"/>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8" name="Oval 27">
                <a:extLst>
                  <a:ext uri="{FF2B5EF4-FFF2-40B4-BE49-F238E27FC236}">
                    <a16:creationId xmlns:a16="http://schemas.microsoft.com/office/drawing/2014/main" id="{A98F94B6-0C97-4164-BCEC-99E910D7D373}"/>
                  </a:ext>
                </a:extLst>
              </p:cNvPr>
              <p:cNvSpPr/>
              <p:nvPr/>
            </p:nvSpPr>
            <p:spPr bwMode="auto">
              <a:xfrm>
                <a:off x="6473669"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gradFill>
                    <a:gsLst>
                      <a:gs pos="0">
                        <a:srgbClr val="FFFFFF"/>
                      </a:gs>
                      <a:gs pos="100000">
                        <a:srgbClr val="FFFFFF"/>
                      </a:gs>
                    </a:gsLst>
                    <a:lin ang="5400000" scaled="0"/>
                  </a:gradFill>
                  <a:cs typeface="Segoe UI" pitchFamily="34" charset="0"/>
                </a:endParaRPr>
              </a:p>
            </p:txBody>
          </p:sp>
          <p:sp>
            <p:nvSpPr>
              <p:cNvPr id="29" name="Oval 28">
                <a:extLst>
                  <a:ext uri="{FF2B5EF4-FFF2-40B4-BE49-F238E27FC236}">
                    <a16:creationId xmlns:a16="http://schemas.microsoft.com/office/drawing/2014/main" id="{0E668A61-59FD-4CF7-B3C3-F8800AC9361A}"/>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Oval 29">
                <a:extLst>
                  <a:ext uri="{FF2B5EF4-FFF2-40B4-BE49-F238E27FC236}">
                    <a16:creationId xmlns:a16="http://schemas.microsoft.com/office/drawing/2014/main" id="{A660BC8B-28E9-4B86-8F70-36B96B3866A4}"/>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 name="Oval 30">
                <a:extLst>
                  <a:ext uri="{FF2B5EF4-FFF2-40B4-BE49-F238E27FC236}">
                    <a16:creationId xmlns:a16="http://schemas.microsoft.com/office/drawing/2014/main" id="{25A75342-100F-4419-B02D-099E870A5DDC}"/>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32" name="Oval 31">
                <a:extLst>
                  <a:ext uri="{FF2B5EF4-FFF2-40B4-BE49-F238E27FC236}">
                    <a16:creationId xmlns:a16="http://schemas.microsoft.com/office/drawing/2014/main" id="{3704B4F3-F0AD-4859-8633-D31A32C84B83}"/>
                  </a:ext>
                </a:extLst>
              </p:cNvPr>
              <p:cNvSpPr/>
              <p:nvPr/>
            </p:nvSpPr>
            <p:spPr bwMode="auto">
              <a:xfrm>
                <a:off x="4592580"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cs typeface="Segoe UI" pitchFamily="34" charset="0"/>
                </a:endParaRPr>
              </a:p>
            </p:txBody>
          </p:sp>
        </p:grpSp>
      </p:grpSp>
    </p:spTree>
    <p:extLst>
      <p:ext uri="{BB962C8B-B14F-4D97-AF65-F5344CB8AC3E}">
        <p14:creationId xmlns:p14="http://schemas.microsoft.com/office/powerpoint/2010/main" val="38637700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2988" y="1178648"/>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Read-only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Read-write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Auto-failover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pSp>
        <p:nvGrpSpPr>
          <p:cNvPr id="5143" name="Group 5142">
            <a:extLst>
              <a:ext uri="{FF2B5EF4-FFF2-40B4-BE49-F238E27FC236}">
                <a16:creationId xmlns:a16="http://schemas.microsoft.com/office/drawing/2014/main" id="{27C989B1-0005-1140-85BF-29AC4308EE18}"/>
              </a:ext>
            </a:extLst>
          </p:cNvPr>
          <p:cNvGrpSpPr/>
          <p:nvPr/>
        </p:nvGrpSpPr>
        <p:grpSpPr>
          <a:xfrm>
            <a:off x="584200" y="1123704"/>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Geo-replication</a:t>
              </a:r>
            </a:p>
          </p:txBody>
        </p:sp>
      </p:grpSp>
      <p:grpSp>
        <p:nvGrpSpPr>
          <p:cNvPr id="5146" name="Group 5145">
            <a:extLst>
              <a:ext uri="{FF2B5EF4-FFF2-40B4-BE49-F238E27FC236}">
                <a16:creationId xmlns:a16="http://schemas.microsoft.com/office/drawing/2014/main" id="{D7F023EB-A9CE-0D45-9B64-7B0EACA9D953}"/>
              </a:ext>
            </a:extLst>
          </p:cNvPr>
          <p:cNvGrpSpPr/>
          <p:nvPr/>
        </p:nvGrpSpPr>
        <p:grpSpPr>
          <a:xfrm>
            <a:off x="590296" y="1117608"/>
            <a:ext cx="8898719" cy="4327968"/>
            <a:chOff x="590296" y="1117608"/>
            <a:chExt cx="8898719" cy="4327968"/>
          </a:xfrm>
        </p:grpSpPr>
        <p:sp>
          <p:nvSpPr>
            <p:cNvPr id="5141" name="Rounded Rectangle 5140">
              <a:extLst>
                <a:ext uri="{FF2B5EF4-FFF2-40B4-BE49-F238E27FC236}">
                  <a16:creationId xmlns:a16="http://schemas.microsoft.com/office/drawing/2014/main" id="{CE0A344D-6C22-714E-B5D5-42F4D6414608}"/>
                </a:ext>
              </a:extLst>
            </p:cNvPr>
            <p:cNvSpPr/>
            <p:nvPr/>
          </p:nvSpPr>
          <p:spPr bwMode="auto">
            <a:xfrm>
              <a:off x="8612255" y="3074942"/>
              <a:ext cx="717844" cy="183602"/>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216">
              <a:extLst>
                <a:ext uri="{FF2B5EF4-FFF2-40B4-BE49-F238E27FC236}">
                  <a16:creationId xmlns:a16="http://schemas.microsoft.com/office/drawing/2014/main" id="{2409232F-CE89-814B-8F80-2A4FC67DCEDC}"/>
                </a:ext>
              </a:extLst>
            </p:cNvPr>
            <p:cNvSpPr/>
            <p:nvPr/>
          </p:nvSpPr>
          <p:spPr bwMode="auto">
            <a:xfrm>
              <a:off x="8419781" y="3961502"/>
              <a:ext cx="1069234" cy="911313"/>
            </a:xfrm>
            <a:prstGeom prst="roundRect">
              <a:avLst>
                <a:gd name="adj" fmla="val 7513"/>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9F2D77B4-7858-3D45-A25A-32D905A9FC28}"/>
                </a:ext>
              </a:extLst>
            </p:cNvPr>
            <p:cNvGrpSpPr/>
            <p:nvPr/>
          </p:nvGrpSpPr>
          <p:grpSpPr>
            <a:xfrm>
              <a:off x="590296" y="1117608"/>
              <a:ext cx="5306074" cy="4327968"/>
              <a:chOff x="584200" y="1123704"/>
              <a:chExt cx="5306074" cy="4327968"/>
            </a:xfrm>
          </p:grpSpPr>
          <p:sp>
            <p:nvSpPr>
              <p:cNvPr id="224" name="Rectangle 223">
                <a:extLst>
                  <a:ext uri="{FF2B5EF4-FFF2-40B4-BE49-F238E27FC236}">
                    <a16:creationId xmlns:a16="http://schemas.microsoft.com/office/drawing/2014/main" id="{3D4744FB-178A-6244-80F0-1444E19E333D}"/>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D54B32CC-C5C4-EA47-AE7A-C4E5C5729FD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275A2457-6FCB-2F4A-8D02-2901B71D82AC}"/>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TextBox 226">
                <a:extLst>
                  <a:ext uri="{FF2B5EF4-FFF2-40B4-BE49-F238E27FC236}">
                    <a16:creationId xmlns:a16="http://schemas.microsoft.com/office/drawing/2014/main" id="{472AC0DA-6856-AD40-A0DA-76133D848484}"/>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28" name="Freeform 227">
                <a:extLst>
                  <a:ext uri="{FF2B5EF4-FFF2-40B4-BE49-F238E27FC236}">
                    <a16:creationId xmlns:a16="http://schemas.microsoft.com/office/drawing/2014/main" id="{3BB614C3-1FB4-2F45-8539-6E0E144418D5}"/>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9" name="Graphic 228">
                <a:extLst>
                  <a:ext uri="{FF2B5EF4-FFF2-40B4-BE49-F238E27FC236}">
                    <a16:creationId xmlns:a16="http://schemas.microsoft.com/office/drawing/2014/main" id="{3077720A-49C0-4F4E-ADF7-97E852970A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230" name="Freeform 5">
                <a:extLst>
                  <a:ext uri="{FF2B5EF4-FFF2-40B4-BE49-F238E27FC236}">
                    <a16:creationId xmlns:a16="http://schemas.microsoft.com/office/drawing/2014/main" id="{3F678F76-791D-724F-856B-D367AFFB7E71}"/>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1" name="Freeform 5">
                <a:extLst>
                  <a:ext uri="{FF2B5EF4-FFF2-40B4-BE49-F238E27FC236}">
                    <a16:creationId xmlns:a16="http://schemas.microsoft.com/office/drawing/2014/main" id="{A3FF2B1B-2503-3247-AB7A-C953D2E2AB32}"/>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2" name="Freeform 231">
                <a:extLst>
                  <a:ext uri="{FF2B5EF4-FFF2-40B4-BE49-F238E27FC236}">
                    <a16:creationId xmlns:a16="http://schemas.microsoft.com/office/drawing/2014/main" id="{1B827CE1-9711-2A4F-A7E0-B9E433B328DF}"/>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TextBox 232">
                <a:extLst>
                  <a:ext uri="{FF2B5EF4-FFF2-40B4-BE49-F238E27FC236}">
                    <a16:creationId xmlns:a16="http://schemas.microsoft.com/office/drawing/2014/main" id="{3FBF56AF-18D8-284A-A8CA-BF02777F54BA}"/>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region</a:t>
                </a:r>
              </a:p>
            </p:txBody>
          </p:sp>
          <p:sp>
            <p:nvSpPr>
              <p:cNvPr id="234" name="TextBox 233">
                <a:extLst>
                  <a:ext uri="{FF2B5EF4-FFF2-40B4-BE49-F238E27FC236}">
                    <a16:creationId xmlns:a16="http://schemas.microsoft.com/office/drawing/2014/main" id="{58446E64-440B-A243-8827-1240F8B70C90}"/>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region</a:t>
                </a:r>
              </a:p>
            </p:txBody>
          </p:sp>
          <p:sp>
            <p:nvSpPr>
              <p:cNvPr id="235" name="Rectangle 234">
                <a:extLst>
                  <a:ext uri="{FF2B5EF4-FFF2-40B4-BE49-F238E27FC236}">
                    <a16:creationId xmlns:a16="http://schemas.microsoft.com/office/drawing/2014/main" id="{2AE654BE-3430-6C44-8265-DCBBFBB71FB0}"/>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TextBox 235">
                <a:extLst>
                  <a:ext uri="{FF2B5EF4-FFF2-40B4-BE49-F238E27FC236}">
                    <a16:creationId xmlns:a16="http://schemas.microsoft.com/office/drawing/2014/main" id="{34A24417-1E05-7141-82B2-2C7A522217B7}"/>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logical server</a:t>
                </a:r>
              </a:p>
            </p:txBody>
          </p:sp>
          <p:sp>
            <p:nvSpPr>
              <p:cNvPr id="237" name="TextBox 236">
                <a:extLst>
                  <a:ext uri="{FF2B5EF4-FFF2-40B4-BE49-F238E27FC236}">
                    <a16:creationId xmlns:a16="http://schemas.microsoft.com/office/drawing/2014/main" id="{17364E25-7208-A540-94FD-B3BEC7F4108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sp>
            <p:nvSpPr>
              <p:cNvPr id="238" name="Rectangle 237">
                <a:extLst>
                  <a:ext uri="{FF2B5EF4-FFF2-40B4-BE49-F238E27FC236}">
                    <a16:creationId xmlns:a16="http://schemas.microsoft.com/office/drawing/2014/main" id="{5F15B55D-398B-DD4E-9EBB-61C78A7671E5}"/>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239" name="Rectangle 238">
                <a:extLst>
                  <a:ext uri="{FF2B5EF4-FFF2-40B4-BE49-F238E27FC236}">
                    <a16:creationId xmlns:a16="http://schemas.microsoft.com/office/drawing/2014/main" id="{CDB46129-C121-DF41-81C9-B7184D17E062}"/>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240" name="TextBox 239">
                <a:extLst>
                  <a:ext uri="{FF2B5EF4-FFF2-40B4-BE49-F238E27FC236}">
                    <a16:creationId xmlns:a16="http://schemas.microsoft.com/office/drawing/2014/main" id="{A7133D9D-F0E7-6248-981D-B840400EC6C2}"/>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DB traffic</a:t>
                </a:r>
              </a:p>
            </p:txBody>
          </p:sp>
          <p:grpSp>
            <p:nvGrpSpPr>
              <p:cNvPr id="241" name="Group 240">
                <a:extLst>
                  <a:ext uri="{FF2B5EF4-FFF2-40B4-BE49-F238E27FC236}">
                    <a16:creationId xmlns:a16="http://schemas.microsoft.com/office/drawing/2014/main" id="{D0749453-AE4C-DA44-9247-EC345EB305B3}"/>
                  </a:ext>
                </a:extLst>
              </p:cNvPr>
              <p:cNvGrpSpPr/>
              <p:nvPr/>
            </p:nvGrpSpPr>
            <p:grpSpPr>
              <a:xfrm>
                <a:off x="1415443" y="2945924"/>
                <a:ext cx="360168" cy="328739"/>
                <a:chOff x="2916319" y="-749395"/>
                <a:chExt cx="591617" cy="539991"/>
              </a:xfrm>
            </p:grpSpPr>
            <p:sp>
              <p:nvSpPr>
                <p:cNvPr id="269" name="Rectangle 268">
                  <a:extLst>
                    <a:ext uri="{FF2B5EF4-FFF2-40B4-BE49-F238E27FC236}">
                      <a16:creationId xmlns:a16="http://schemas.microsoft.com/office/drawing/2014/main" id="{27E126BF-9962-7646-8A91-8403CDF1333E}"/>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0" name="Straight Arrow Connector 269">
                  <a:extLst>
                    <a:ext uri="{FF2B5EF4-FFF2-40B4-BE49-F238E27FC236}">
                      <a16:creationId xmlns:a16="http://schemas.microsoft.com/office/drawing/2014/main" id="{BB43B660-0F9B-C740-9375-4203BDD2822B}"/>
                    </a:ext>
                  </a:extLst>
                </p:cNvPr>
                <p:cNvCxnSpPr>
                  <a:cxnSpLocks/>
                  <a:stCxn id="27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4D4BFADB-5354-1F42-A7C1-FE93DE098C29}"/>
                    </a:ext>
                  </a:extLst>
                </p:cNvPr>
                <p:cNvCxnSpPr>
                  <a:cxnSpLocks/>
                  <a:stCxn id="27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A5760EC-96F2-0742-9965-48CDF78A59D6}"/>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C3301B29-8DAB-5E4F-9E61-4C084615418E}"/>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D6688391-7F91-0C4E-A333-458A809DFFCC}"/>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2" name="Straight Arrow Connector 241">
                <a:extLst>
                  <a:ext uri="{FF2B5EF4-FFF2-40B4-BE49-F238E27FC236}">
                    <a16:creationId xmlns:a16="http://schemas.microsoft.com/office/drawing/2014/main" id="{2814D939-378B-4D4E-8E9E-53B661517FE1}"/>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B4ACA492-B511-394E-AF30-5EF0F23FBA94}"/>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User device</a:t>
                </a:r>
              </a:p>
            </p:txBody>
          </p:sp>
          <p:sp>
            <p:nvSpPr>
              <p:cNvPr id="244" name="TextBox 243">
                <a:extLst>
                  <a:ext uri="{FF2B5EF4-FFF2-40B4-BE49-F238E27FC236}">
                    <a16:creationId xmlns:a16="http://schemas.microsoft.com/office/drawing/2014/main" id="{31FFBC15-4B34-D746-81EE-CE8621971579}"/>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traffic</a:t>
                </a:r>
              </a:p>
            </p:txBody>
          </p:sp>
          <p:cxnSp>
            <p:nvCxnSpPr>
              <p:cNvPr id="245" name="Elbow Connector 244">
                <a:extLst>
                  <a:ext uri="{FF2B5EF4-FFF2-40B4-BE49-F238E27FC236}">
                    <a16:creationId xmlns:a16="http://schemas.microsoft.com/office/drawing/2014/main" id="{F5BFAE77-5238-D549-BC1B-E3485F701F98}"/>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38DDC-352D-2E4A-A943-1D9CCC08118F}"/>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Elbow Connector 246">
                <a:extLst>
                  <a:ext uri="{FF2B5EF4-FFF2-40B4-BE49-F238E27FC236}">
                    <a16:creationId xmlns:a16="http://schemas.microsoft.com/office/drawing/2014/main" id="{FC2B3127-53BE-9348-A21E-074C99B6CCB8}"/>
                  </a:ext>
                </a:extLst>
              </p:cNvPr>
              <p:cNvCxnSpPr>
                <a:stCxn id="239" idx="3"/>
                <a:endCxn id="229"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8" name="Graphic 247">
                <a:extLst>
                  <a:ext uri="{FF2B5EF4-FFF2-40B4-BE49-F238E27FC236}">
                    <a16:creationId xmlns:a16="http://schemas.microsoft.com/office/drawing/2014/main" id="{360C44A5-16A0-AB47-B49B-6BFB956771A3}"/>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249" name="Rectangle 248">
                <a:extLst>
                  <a:ext uri="{FF2B5EF4-FFF2-40B4-BE49-F238E27FC236}">
                    <a16:creationId xmlns:a16="http://schemas.microsoft.com/office/drawing/2014/main" id="{330CC97F-6C09-3E4D-B8A0-E0E944A82857}"/>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TextBox 249">
                <a:extLst>
                  <a:ext uri="{FF2B5EF4-FFF2-40B4-BE49-F238E27FC236}">
                    <a16:creationId xmlns:a16="http://schemas.microsoft.com/office/drawing/2014/main" id="{2736C40C-1970-504E-9B88-55A0C009AF41}"/>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logical server</a:t>
                </a:r>
              </a:p>
            </p:txBody>
          </p:sp>
          <p:sp>
            <p:nvSpPr>
              <p:cNvPr id="251" name="TextBox 250">
                <a:extLst>
                  <a:ext uri="{FF2B5EF4-FFF2-40B4-BE49-F238E27FC236}">
                    <a16:creationId xmlns:a16="http://schemas.microsoft.com/office/drawing/2014/main" id="{CA2F8DF1-1CC9-AB41-B508-ECA0BE0673A6}"/>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grpSp>
            <p:nvGrpSpPr>
              <p:cNvPr id="252" name="Group 251">
                <a:extLst>
                  <a:ext uri="{FF2B5EF4-FFF2-40B4-BE49-F238E27FC236}">
                    <a16:creationId xmlns:a16="http://schemas.microsoft.com/office/drawing/2014/main" id="{F0747DBF-A2CB-3C49-B0CC-B2E7F75E299C}"/>
                  </a:ext>
                </a:extLst>
              </p:cNvPr>
              <p:cNvGrpSpPr/>
              <p:nvPr/>
            </p:nvGrpSpPr>
            <p:grpSpPr>
              <a:xfrm>
                <a:off x="4672336" y="2945924"/>
                <a:ext cx="360168" cy="328739"/>
                <a:chOff x="2916319" y="-749395"/>
                <a:chExt cx="591617" cy="539991"/>
              </a:xfrm>
            </p:grpSpPr>
            <p:sp>
              <p:nvSpPr>
                <p:cNvPr id="263" name="Rectangle 262">
                  <a:extLst>
                    <a:ext uri="{FF2B5EF4-FFF2-40B4-BE49-F238E27FC236}">
                      <a16:creationId xmlns:a16="http://schemas.microsoft.com/office/drawing/2014/main" id="{FCCAFECB-1CF9-E549-AFCC-1E53E5EFB797}"/>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4" name="Straight Arrow Connector 263">
                  <a:extLst>
                    <a:ext uri="{FF2B5EF4-FFF2-40B4-BE49-F238E27FC236}">
                      <a16:creationId xmlns:a16="http://schemas.microsoft.com/office/drawing/2014/main" id="{2C02E3A6-EBE7-6442-B731-95B67ECB2B4F}"/>
                    </a:ext>
                  </a:extLst>
                </p:cNvPr>
                <p:cNvCxnSpPr>
                  <a:cxnSpLocks/>
                  <a:stCxn id="268"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D835A627-5BE1-FF43-BF53-5345E6B3234F}"/>
                    </a:ext>
                  </a:extLst>
                </p:cNvPr>
                <p:cNvCxnSpPr>
                  <a:cxnSpLocks/>
                  <a:stCxn id="268"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1DDD88CF-8E07-2343-B6FC-E4D4530916FD}"/>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31D3B1B6-D79A-8F48-8A57-B4B213639240}"/>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D4065947-C3C4-D743-990F-2F2EEE63B3B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3" name="Rectangle 252">
                <a:extLst>
                  <a:ext uri="{FF2B5EF4-FFF2-40B4-BE49-F238E27FC236}">
                    <a16:creationId xmlns:a16="http://schemas.microsoft.com/office/drawing/2014/main" id="{A2EAFC02-04EC-E241-A00C-E1D558ACAEC8}"/>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(read-write)</a:t>
                </a:r>
              </a:p>
            </p:txBody>
          </p:sp>
          <p:cxnSp>
            <p:nvCxnSpPr>
              <p:cNvPr id="254" name="Elbow Connector 253">
                <a:extLst>
                  <a:ext uri="{FF2B5EF4-FFF2-40B4-BE49-F238E27FC236}">
                    <a16:creationId xmlns:a16="http://schemas.microsoft.com/office/drawing/2014/main" id="{B76E30E8-9881-9447-B84D-F7E15390BDDF}"/>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FFF74E37-0E58-474A-A695-A2A895B205FB}"/>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B37F5BA3-2694-E049-B377-2CFD00D930CF}"/>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40BAC014-676C-514C-81C5-78A41AB9586F}"/>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Geo-replication</a:t>
                </a:r>
              </a:p>
            </p:txBody>
          </p:sp>
          <p:cxnSp>
            <p:nvCxnSpPr>
              <p:cNvPr id="258" name="Elbow Connector 257">
                <a:extLst>
                  <a:ext uri="{FF2B5EF4-FFF2-40B4-BE49-F238E27FC236}">
                    <a16:creationId xmlns:a16="http://schemas.microsoft.com/office/drawing/2014/main" id="{51C095E8-BC59-014C-AF4E-3730EB13DFFF}"/>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9" name="Elbow Connector 258">
                <a:extLst>
                  <a:ext uri="{FF2B5EF4-FFF2-40B4-BE49-F238E27FC236}">
                    <a16:creationId xmlns:a16="http://schemas.microsoft.com/office/drawing/2014/main" id="{5B09EE89-29BB-9148-873E-BFA2E42AC96F}"/>
                  </a:ext>
                </a:extLst>
              </p:cNvPr>
              <p:cNvCxnSpPr>
                <a:endCxn id="253"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60" name="Elbow Connector 259">
                <a:extLst>
                  <a:ext uri="{FF2B5EF4-FFF2-40B4-BE49-F238E27FC236}">
                    <a16:creationId xmlns:a16="http://schemas.microsoft.com/office/drawing/2014/main" id="{B4927698-ECE8-B24A-9602-F5155E39AE9E}"/>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E294E4A4-431A-B943-B989-C18313E2B43B}"/>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(read-only)</a:t>
                </a:r>
              </a:p>
            </p:txBody>
          </p:sp>
          <p:sp>
            <p:nvSpPr>
              <p:cNvPr id="262" name="TextBox 261">
                <a:extLst>
                  <a:ext uri="{FF2B5EF4-FFF2-40B4-BE49-F238E27FC236}">
                    <a16:creationId xmlns:a16="http://schemas.microsoft.com/office/drawing/2014/main" id="{6236F231-3858-D944-BD1A-CD760921DD74}"/>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Geo-replication</a:t>
                </a:r>
              </a:p>
            </p:txBody>
          </p:sp>
        </p:grpSp>
      </p:grpSp>
      <p:grpSp>
        <p:nvGrpSpPr>
          <p:cNvPr id="196" name="Group 195">
            <a:extLst>
              <a:ext uri="{FF2B5EF4-FFF2-40B4-BE49-F238E27FC236}">
                <a16:creationId xmlns:a16="http://schemas.microsoft.com/office/drawing/2014/main" id="{58ABB1B4-0274-49C6-BDA8-E251A2DE7E8F}"/>
              </a:ext>
            </a:extLst>
          </p:cNvPr>
          <p:cNvGrpSpPr/>
          <p:nvPr/>
        </p:nvGrpSpPr>
        <p:grpSpPr>
          <a:xfrm>
            <a:off x="0" y="6215635"/>
            <a:ext cx="11444140" cy="322080"/>
            <a:chOff x="0" y="6215635"/>
            <a:chExt cx="11444140" cy="322080"/>
          </a:xfrm>
        </p:grpSpPr>
        <p:grpSp>
          <p:nvGrpSpPr>
            <p:cNvPr id="197" name="Group 196">
              <a:extLst>
                <a:ext uri="{FF2B5EF4-FFF2-40B4-BE49-F238E27FC236}">
                  <a16:creationId xmlns:a16="http://schemas.microsoft.com/office/drawing/2014/main" id="{EE0BA5B8-7195-4B36-A259-6856465EDE1F}"/>
                </a:ext>
              </a:extLst>
            </p:cNvPr>
            <p:cNvGrpSpPr/>
            <p:nvPr/>
          </p:nvGrpSpPr>
          <p:grpSpPr>
            <a:xfrm>
              <a:off x="662352" y="6399215"/>
              <a:ext cx="10356966" cy="138500"/>
              <a:chOff x="662352" y="6316085"/>
              <a:chExt cx="10356966" cy="138500"/>
            </a:xfrm>
          </p:grpSpPr>
          <p:sp>
            <p:nvSpPr>
              <p:cNvPr id="206" name="TextBox 205">
                <a:extLst>
                  <a:ext uri="{FF2B5EF4-FFF2-40B4-BE49-F238E27FC236}">
                    <a16:creationId xmlns:a16="http://schemas.microsoft.com/office/drawing/2014/main" id="{64BD163B-61CB-490E-9801-48ADC05FBE39}"/>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207" name="TextBox 206">
                <a:extLst>
                  <a:ext uri="{FF2B5EF4-FFF2-40B4-BE49-F238E27FC236}">
                    <a16:creationId xmlns:a16="http://schemas.microsoft.com/office/drawing/2014/main" id="{6E75D134-814A-4E95-905B-68C98AE8096F}"/>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Local</a:t>
                </a:r>
              </a:p>
            </p:txBody>
          </p:sp>
          <p:sp>
            <p:nvSpPr>
              <p:cNvPr id="208" name="TextBox 207">
                <a:extLst>
                  <a:ext uri="{FF2B5EF4-FFF2-40B4-BE49-F238E27FC236}">
                    <a16:creationId xmlns:a16="http://schemas.microsoft.com/office/drawing/2014/main" id="{4001E613-86F1-4799-A207-A40AF43A79DE}"/>
                  </a:ext>
                </a:extLst>
              </p:cNvPr>
              <p:cNvSpPr txBox="1"/>
              <p:nvPr/>
            </p:nvSpPr>
            <p:spPr>
              <a:xfrm>
                <a:off x="3973293" y="6316085"/>
                <a:ext cx="136905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a:r>
                  <a:rPr lang="en-US" dirty="0"/>
                  <a:t>Zone</a:t>
                </a:r>
              </a:p>
            </p:txBody>
          </p:sp>
          <p:sp>
            <p:nvSpPr>
              <p:cNvPr id="209" name="TextBox 208">
                <a:extLst>
                  <a:ext uri="{FF2B5EF4-FFF2-40B4-BE49-F238E27FC236}">
                    <a16:creationId xmlns:a16="http://schemas.microsoft.com/office/drawing/2014/main" id="{13D322CE-5B7B-4140-86FE-0199B21C17AD}"/>
                  </a:ext>
                </a:extLst>
              </p:cNvPr>
              <p:cNvSpPr txBox="1"/>
              <p:nvPr/>
            </p:nvSpPr>
            <p:spPr>
              <a:xfrm>
                <a:off x="5805679" y="6316085"/>
                <a:ext cx="1449043"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pPr/>
                <a:r>
                  <a:rPr lang="en-US" dirty="0"/>
                  <a:t>Geo</a:t>
                </a:r>
              </a:p>
            </p:txBody>
          </p:sp>
          <p:sp>
            <p:nvSpPr>
              <p:cNvPr id="210" name="TextBox 209">
                <a:extLst>
                  <a:ext uri="{FF2B5EF4-FFF2-40B4-BE49-F238E27FC236}">
                    <a16:creationId xmlns:a16="http://schemas.microsoft.com/office/drawing/2014/main" id="{579858AB-F3FB-477B-A949-6EF85E25BD52}"/>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212" name="TextBox 211">
                <a:extLst>
                  <a:ext uri="{FF2B5EF4-FFF2-40B4-BE49-F238E27FC236}">
                    <a16:creationId xmlns:a16="http://schemas.microsoft.com/office/drawing/2014/main" id="{063EC09C-465D-4E70-877C-1CB4D7815063}"/>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Scenarios</a:t>
                </a:r>
              </a:p>
            </p:txBody>
          </p:sp>
        </p:grpSp>
        <p:grpSp>
          <p:nvGrpSpPr>
            <p:cNvPr id="198" name="Group 197">
              <a:extLst>
                <a:ext uri="{FF2B5EF4-FFF2-40B4-BE49-F238E27FC236}">
                  <a16:creationId xmlns:a16="http://schemas.microsoft.com/office/drawing/2014/main" id="{8A49FDF9-5650-444F-A990-F139F544312A}"/>
                </a:ext>
              </a:extLst>
            </p:cNvPr>
            <p:cNvGrpSpPr/>
            <p:nvPr/>
          </p:nvGrpSpPr>
          <p:grpSpPr>
            <a:xfrm>
              <a:off x="0" y="6215635"/>
              <a:ext cx="11444140" cy="131976"/>
              <a:chOff x="0" y="6058468"/>
              <a:chExt cx="11444140" cy="131976"/>
            </a:xfrm>
          </p:grpSpPr>
          <p:cxnSp>
            <p:nvCxnSpPr>
              <p:cNvPr id="199" name="Straight Arrow Connector 198">
                <a:extLst>
                  <a:ext uri="{FF2B5EF4-FFF2-40B4-BE49-F238E27FC236}">
                    <a16:creationId xmlns:a16="http://schemas.microsoft.com/office/drawing/2014/main" id="{681CC3E3-857B-411C-AA2F-A49D9D21ADEA}"/>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00" name="Oval 199">
                <a:extLst>
                  <a:ext uri="{FF2B5EF4-FFF2-40B4-BE49-F238E27FC236}">
                    <a16:creationId xmlns:a16="http://schemas.microsoft.com/office/drawing/2014/main" id="{DDBBB6BD-67B5-4484-AA6B-F3CD55264E5C}"/>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01" name="Oval 200">
                <a:extLst>
                  <a:ext uri="{FF2B5EF4-FFF2-40B4-BE49-F238E27FC236}">
                    <a16:creationId xmlns:a16="http://schemas.microsoft.com/office/drawing/2014/main" id="{09132A3C-E6AB-4AD2-92BF-AEC6C620B2CD}"/>
                  </a:ext>
                </a:extLst>
              </p:cNvPr>
              <p:cNvSpPr/>
              <p:nvPr/>
            </p:nvSpPr>
            <p:spPr bwMode="auto">
              <a:xfrm>
                <a:off x="6473669"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gradFill>
                    <a:gsLst>
                      <a:gs pos="0">
                        <a:srgbClr val="FFFFFF"/>
                      </a:gs>
                      <a:gs pos="100000">
                        <a:srgbClr val="FFFFFF"/>
                      </a:gs>
                    </a:gsLst>
                    <a:lin ang="5400000" scaled="0"/>
                  </a:gradFill>
                  <a:cs typeface="Segoe UI" pitchFamily="34" charset="0"/>
                </a:endParaRPr>
              </a:p>
            </p:txBody>
          </p:sp>
          <p:sp>
            <p:nvSpPr>
              <p:cNvPr id="202" name="Oval 201">
                <a:extLst>
                  <a:ext uri="{FF2B5EF4-FFF2-40B4-BE49-F238E27FC236}">
                    <a16:creationId xmlns:a16="http://schemas.microsoft.com/office/drawing/2014/main" id="{9B514836-9552-449B-8E1B-AE79635C6E78}"/>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3" name="Oval 202">
                <a:extLst>
                  <a:ext uri="{FF2B5EF4-FFF2-40B4-BE49-F238E27FC236}">
                    <a16:creationId xmlns:a16="http://schemas.microsoft.com/office/drawing/2014/main" id="{5BBDD38F-7A21-4D39-9952-F3444EA886C9}"/>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4" name="Oval 203">
                <a:extLst>
                  <a:ext uri="{FF2B5EF4-FFF2-40B4-BE49-F238E27FC236}">
                    <a16:creationId xmlns:a16="http://schemas.microsoft.com/office/drawing/2014/main" id="{F92C5259-CC87-42AB-A47C-00D355E60656}"/>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05" name="Oval 204">
                <a:extLst>
                  <a:ext uri="{FF2B5EF4-FFF2-40B4-BE49-F238E27FC236}">
                    <a16:creationId xmlns:a16="http://schemas.microsoft.com/office/drawing/2014/main" id="{32F64410-C8D7-4F2D-9193-70A7204D62C2}"/>
                  </a:ext>
                </a:extLst>
              </p:cNvPr>
              <p:cNvSpPr/>
              <p:nvPr/>
            </p:nvSpPr>
            <p:spPr bwMode="auto">
              <a:xfrm>
                <a:off x="4592580"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cs typeface="Segoe UI" pitchFamily="34" charset="0"/>
                </a:endParaRPr>
              </a:p>
            </p:txBody>
          </p:sp>
        </p:grpSp>
      </p:grpSp>
    </p:spTree>
    <p:extLst>
      <p:ext uri="{BB962C8B-B14F-4D97-AF65-F5344CB8AC3E}">
        <p14:creationId xmlns:p14="http://schemas.microsoft.com/office/powerpoint/2010/main" val="212827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43"/>
                                        </p:tgtEl>
                                        <p:attrNameLst>
                                          <p:attrName>style.visibility</p:attrName>
                                        </p:attrNameLst>
                                      </p:cBhvr>
                                      <p:to>
                                        <p:strVal val="visible"/>
                                      </p:to>
                                    </p:set>
                                    <p:animEffect transition="in" filter="fade">
                                      <p:cBhvr>
                                        <p:cTn id="7" dur="500"/>
                                        <p:tgtEl>
                                          <p:spTgt spid="5143"/>
                                        </p:tgtEl>
                                      </p:cBhvr>
                                    </p:animEffect>
                                  </p:childTnLst>
                                  <p:subTnLst>
                                    <p:set>
                                      <p:cBhvr override="childStyle">
                                        <p:cTn dur="1" fill="hold" display="0" masterRel="nextClick" afterEffect="1"/>
                                        <p:tgtEl>
                                          <p:spTgt spid="514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4"/>
                                        </p:tgtEl>
                                        <p:attrNameLst>
                                          <p:attrName>style.visibility</p:attrName>
                                        </p:attrNameLst>
                                      </p:cBhvr>
                                      <p:to>
                                        <p:strVal val="visible"/>
                                      </p:to>
                                    </p:set>
                                    <p:animEffect transition="in" filter="fade">
                                      <p:cBhvr>
                                        <p:cTn id="12" dur="500"/>
                                        <p:tgtEl>
                                          <p:spTgt spid="5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6"/>
                                        </p:tgtEl>
                                        <p:attrNameLst>
                                          <p:attrName>style.visibility</p:attrName>
                                        </p:attrNameLst>
                                      </p:cBhvr>
                                      <p:to>
                                        <p:strVal val="visible"/>
                                      </p:to>
                                    </p:set>
                                    <p:animEffect transition="in" filter="fade">
                                      <p:cBhvr>
                                        <p:cTn id="17"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1630" y="3213556"/>
            <a:ext cx="11400621" cy="1292662"/>
          </a:xfrm>
        </p:spPr>
        <p:txBody>
          <a:bodyPr/>
          <a:lstStyle/>
          <a:p>
            <a:r>
              <a:rPr lang="en-US" sz="2800"/>
              <a:t>Demo</a:t>
            </a:r>
            <a:br>
              <a:rPr lang="en-US" sz="2800"/>
            </a:br>
            <a:br>
              <a:rPr lang="en-US" sz="2800"/>
            </a:br>
            <a:r>
              <a:rPr lang="en-US" sz="2800">
                <a:solidFill>
                  <a:srgbClr val="50E6FF"/>
                </a:solidFill>
              </a:rPr>
              <a:t>Auto-failover groups</a:t>
            </a:r>
          </a:p>
        </p:txBody>
      </p:sp>
    </p:spTree>
    <p:extLst>
      <p:ext uri="{BB962C8B-B14F-4D97-AF65-F5344CB8AC3E}">
        <p14:creationId xmlns:p14="http://schemas.microsoft.com/office/powerpoint/2010/main" val="292799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p:txBody>
          <a:bodyPr/>
          <a:lstStyle/>
          <a:p>
            <a:r>
              <a:rPr lang="en-US"/>
              <a:t>Making the right choices</a:t>
            </a:r>
          </a:p>
        </p:txBody>
      </p:sp>
      <p:sp>
        <p:nvSpPr>
          <p:cNvPr id="3" name="Text Placeholder 2">
            <a:extLst>
              <a:ext uri="{FF2B5EF4-FFF2-40B4-BE49-F238E27FC236}">
                <a16:creationId xmlns:a16="http://schemas.microsoft.com/office/drawing/2014/main" id="{FCE1024F-44F8-4FD5-9082-96BB099A4154}"/>
              </a:ext>
            </a:extLst>
          </p:cNvPr>
          <p:cNvSpPr>
            <a:spLocks noGrp="1"/>
          </p:cNvSpPr>
          <p:nvPr>
            <p:ph type="body" sz="quarter" idx="4294967295"/>
          </p:nvPr>
        </p:nvSpPr>
        <p:spPr>
          <a:xfrm>
            <a:off x="584200" y="1194790"/>
            <a:ext cx="10434638" cy="2523768"/>
          </a:xfrm>
        </p:spPr>
        <p:txBody>
          <a:bodyPr/>
          <a:lstStyle/>
          <a:p>
            <a:pPr>
              <a:buClr>
                <a:schemeClr val="accent1"/>
              </a:buClr>
              <a:buSzPct val="100000"/>
              <a:buFont typeface="Wingdings" panose="05000000000000000000" pitchFamily="2" charset="2"/>
              <a:buChar char="ü"/>
            </a:pPr>
            <a:r>
              <a:rPr lang="en-US" sz="2000" dirty="0">
                <a:solidFill>
                  <a:schemeClr val="tx1"/>
                </a:solidFill>
                <a:latin typeface="+mn-lt"/>
              </a:rPr>
              <a:t>Decide if you need long-term backups</a:t>
            </a:r>
          </a:p>
          <a:p>
            <a:pPr>
              <a:buClr>
                <a:schemeClr val="accent1"/>
              </a:buClr>
              <a:buSzPct val="100000"/>
              <a:buFont typeface="Wingdings" panose="05000000000000000000" pitchFamily="2" charset="2"/>
              <a:buChar char="ü"/>
            </a:pPr>
            <a:r>
              <a:rPr lang="en-US" sz="2000" dirty="0">
                <a:solidFill>
                  <a:schemeClr val="tx1"/>
                </a:solidFill>
                <a:latin typeface="+mn-lt"/>
              </a:rPr>
              <a:t>Decide on your RTO and RPO needs</a:t>
            </a:r>
          </a:p>
          <a:p>
            <a:pPr>
              <a:buClr>
                <a:schemeClr val="accent1"/>
              </a:buClr>
              <a:buSzPct val="100000"/>
              <a:buFont typeface="Wingdings" panose="05000000000000000000" pitchFamily="2" charset="2"/>
              <a:buChar char="ü"/>
            </a:pPr>
            <a:r>
              <a:rPr lang="en-US" sz="2000" dirty="0">
                <a:solidFill>
                  <a:schemeClr val="tx1"/>
                </a:solidFill>
                <a:latin typeface="+mn-lt"/>
              </a:rPr>
              <a:t>Review the Azure SQL SLA</a:t>
            </a:r>
          </a:p>
          <a:p>
            <a:pPr>
              <a:buClr>
                <a:schemeClr val="accent1"/>
              </a:buClr>
              <a:buSzPct val="100000"/>
              <a:buFont typeface="Wingdings" panose="05000000000000000000" pitchFamily="2" charset="2"/>
              <a:buChar char="ü"/>
            </a:pPr>
            <a:r>
              <a:rPr lang="en-US" sz="2000" dirty="0">
                <a:solidFill>
                  <a:schemeClr val="tx1"/>
                </a:solidFill>
                <a:latin typeface="+mn-lt"/>
              </a:rPr>
              <a:t>Do you need read replicas?</a:t>
            </a:r>
          </a:p>
          <a:p>
            <a:pPr>
              <a:buClr>
                <a:schemeClr val="accent1"/>
              </a:buClr>
              <a:buSzPct val="100000"/>
              <a:buFont typeface="Wingdings" panose="05000000000000000000" pitchFamily="2" charset="2"/>
              <a:buChar char="ü"/>
            </a:pPr>
            <a:r>
              <a:rPr lang="en-US" sz="2000" dirty="0">
                <a:solidFill>
                  <a:schemeClr val="tx1"/>
                </a:solidFill>
                <a:latin typeface="+mn-lt"/>
              </a:rPr>
              <a:t>Do you need Availability Zones?</a:t>
            </a:r>
          </a:p>
          <a:p>
            <a:pPr>
              <a:buClr>
                <a:schemeClr val="accent1"/>
              </a:buClr>
              <a:buSzPct val="100000"/>
              <a:buFont typeface="Wingdings" panose="05000000000000000000" pitchFamily="2" charset="2"/>
              <a:buChar char="ü"/>
            </a:pPr>
            <a:r>
              <a:rPr lang="en-US" sz="2000" dirty="0">
                <a:solidFill>
                  <a:schemeClr val="tx1"/>
                </a:solidFill>
                <a:latin typeface="+mn-lt"/>
              </a:rPr>
              <a:t>Do you need geo HADR or Failover Groups?</a:t>
            </a:r>
          </a:p>
          <a:p>
            <a:pPr>
              <a:buClr>
                <a:schemeClr val="accent1"/>
              </a:buClr>
              <a:buSzPct val="100000"/>
              <a:buFont typeface="Wingdings" panose="05000000000000000000" pitchFamily="2" charset="2"/>
              <a:buChar char="ü"/>
            </a:pPr>
            <a:r>
              <a:rPr lang="en-US" sz="2000" dirty="0">
                <a:solidFill>
                  <a:schemeClr val="tx1"/>
                </a:solidFill>
                <a:latin typeface="+mn-lt"/>
              </a:rPr>
              <a:t>Is your application ready?</a:t>
            </a:r>
          </a:p>
        </p:txBody>
      </p:sp>
      <p:grpSp>
        <p:nvGrpSpPr>
          <p:cNvPr id="38" name="Group 37">
            <a:extLst>
              <a:ext uri="{FF2B5EF4-FFF2-40B4-BE49-F238E27FC236}">
                <a16:creationId xmlns:a16="http://schemas.microsoft.com/office/drawing/2014/main" id="{224A4082-4AB5-45F3-A6AF-150C910E9743}"/>
              </a:ext>
            </a:extLst>
          </p:cNvPr>
          <p:cNvGrpSpPr/>
          <p:nvPr/>
        </p:nvGrpSpPr>
        <p:grpSpPr>
          <a:xfrm>
            <a:off x="0" y="6215635"/>
            <a:ext cx="11444140" cy="322080"/>
            <a:chOff x="0" y="6215635"/>
            <a:chExt cx="11444140" cy="322080"/>
          </a:xfrm>
        </p:grpSpPr>
        <p:grpSp>
          <p:nvGrpSpPr>
            <p:cNvPr id="39" name="Group 38">
              <a:extLst>
                <a:ext uri="{FF2B5EF4-FFF2-40B4-BE49-F238E27FC236}">
                  <a16:creationId xmlns:a16="http://schemas.microsoft.com/office/drawing/2014/main" id="{221C998C-F759-4F6A-9D66-2ADFAB1269D9}"/>
                </a:ext>
              </a:extLst>
            </p:cNvPr>
            <p:cNvGrpSpPr/>
            <p:nvPr/>
          </p:nvGrpSpPr>
          <p:grpSpPr>
            <a:xfrm>
              <a:off x="662352" y="6399215"/>
              <a:ext cx="10356966" cy="138500"/>
              <a:chOff x="662352" y="6316085"/>
              <a:chExt cx="10356966" cy="138500"/>
            </a:xfrm>
          </p:grpSpPr>
          <p:sp>
            <p:nvSpPr>
              <p:cNvPr id="48" name="TextBox 47">
                <a:extLst>
                  <a:ext uri="{FF2B5EF4-FFF2-40B4-BE49-F238E27FC236}">
                    <a16:creationId xmlns:a16="http://schemas.microsoft.com/office/drawing/2014/main" id="{7AE0A35A-A54B-49CE-97CF-463E1DE05460}"/>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49" name="TextBox 48">
                <a:extLst>
                  <a:ext uri="{FF2B5EF4-FFF2-40B4-BE49-F238E27FC236}">
                    <a16:creationId xmlns:a16="http://schemas.microsoft.com/office/drawing/2014/main" id="{1E590045-8756-4947-B4F5-BE2C246CC4C8}"/>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Local</a:t>
                </a:r>
              </a:p>
            </p:txBody>
          </p:sp>
          <p:sp>
            <p:nvSpPr>
              <p:cNvPr id="50" name="TextBox 49">
                <a:extLst>
                  <a:ext uri="{FF2B5EF4-FFF2-40B4-BE49-F238E27FC236}">
                    <a16:creationId xmlns:a16="http://schemas.microsoft.com/office/drawing/2014/main" id="{07534745-7D7D-4113-9BA5-058868B91F74}"/>
                  </a:ext>
                </a:extLst>
              </p:cNvPr>
              <p:cNvSpPr txBox="1"/>
              <p:nvPr/>
            </p:nvSpPr>
            <p:spPr>
              <a:xfrm>
                <a:off x="3973293" y="6316085"/>
                <a:ext cx="136905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Zone</a:t>
                </a:r>
              </a:p>
            </p:txBody>
          </p:sp>
          <p:sp>
            <p:nvSpPr>
              <p:cNvPr id="51" name="TextBox 50">
                <a:extLst>
                  <a:ext uri="{FF2B5EF4-FFF2-40B4-BE49-F238E27FC236}">
                    <a16:creationId xmlns:a16="http://schemas.microsoft.com/office/drawing/2014/main" id="{FCF632B2-4303-4B4B-93A9-96D8BF4B79C8}"/>
                  </a:ext>
                </a:extLst>
              </p:cNvPr>
              <p:cNvSpPr txBox="1"/>
              <p:nvPr/>
            </p:nvSpPr>
            <p:spPr>
              <a:xfrm>
                <a:off x="5805679" y="6316085"/>
                <a:ext cx="1449043"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Geo</a:t>
                </a:r>
              </a:p>
            </p:txBody>
          </p:sp>
          <p:sp>
            <p:nvSpPr>
              <p:cNvPr id="52" name="TextBox 51">
                <a:extLst>
                  <a:ext uri="{FF2B5EF4-FFF2-40B4-BE49-F238E27FC236}">
                    <a16:creationId xmlns:a16="http://schemas.microsoft.com/office/drawing/2014/main" id="{4D150ACD-81FE-4649-92D0-981EC4F1348F}"/>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53" name="TextBox 52">
                <a:extLst>
                  <a:ext uri="{FF2B5EF4-FFF2-40B4-BE49-F238E27FC236}">
                    <a16:creationId xmlns:a16="http://schemas.microsoft.com/office/drawing/2014/main" id="{77FC9A37-07A8-4BF7-B54F-29C1EA8BAD99}"/>
                  </a:ext>
                </a:extLst>
              </p:cNvPr>
              <p:cNvSpPr txBox="1"/>
              <p:nvPr/>
            </p:nvSpPr>
            <p:spPr>
              <a:xfrm>
                <a:off x="7360918" y="6316085"/>
                <a:ext cx="2117241"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4"/>
                    </a:solidFill>
                    <a:effectLst/>
                    <a:uLnTx/>
                    <a:uFillTx/>
                    <a:latin typeface="Segoe UI"/>
                  </a:rPr>
                  <a:t>Scenarios</a:t>
                </a:r>
              </a:p>
            </p:txBody>
          </p:sp>
        </p:grpSp>
        <p:grpSp>
          <p:nvGrpSpPr>
            <p:cNvPr id="40" name="Group 39">
              <a:extLst>
                <a:ext uri="{FF2B5EF4-FFF2-40B4-BE49-F238E27FC236}">
                  <a16:creationId xmlns:a16="http://schemas.microsoft.com/office/drawing/2014/main" id="{1ED85020-EEC8-4824-9DD7-B574D0ED78FF}"/>
                </a:ext>
              </a:extLst>
            </p:cNvPr>
            <p:cNvGrpSpPr/>
            <p:nvPr/>
          </p:nvGrpSpPr>
          <p:grpSpPr>
            <a:xfrm>
              <a:off x="0" y="6215635"/>
              <a:ext cx="11444140" cy="131976"/>
              <a:chOff x="0" y="6058468"/>
              <a:chExt cx="11444140" cy="131976"/>
            </a:xfrm>
          </p:grpSpPr>
          <p:cxnSp>
            <p:nvCxnSpPr>
              <p:cNvPr id="41" name="Straight Arrow Connector 40">
                <a:extLst>
                  <a:ext uri="{FF2B5EF4-FFF2-40B4-BE49-F238E27FC236}">
                    <a16:creationId xmlns:a16="http://schemas.microsoft.com/office/drawing/2014/main" id="{32EBC88B-8CB6-408A-87D2-0158D51E5519}"/>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42" name="Oval 41">
                <a:extLst>
                  <a:ext uri="{FF2B5EF4-FFF2-40B4-BE49-F238E27FC236}">
                    <a16:creationId xmlns:a16="http://schemas.microsoft.com/office/drawing/2014/main" id="{BDF33018-B52F-422C-ABA1-8462AC070DD0}"/>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3" name="Oval 42">
                <a:extLst>
                  <a:ext uri="{FF2B5EF4-FFF2-40B4-BE49-F238E27FC236}">
                    <a16:creationId xmlns:a16="http://schemas.microsoft.com/office/drawing/2014/main" id="{15C1655B-4CC8-41B5-9F82-F8E3AE448954}"/>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44" name="Oval 43">
                <a:extLst>
                  <a:ext uri="{FF2B5EF4-FFF2-40B4-BE49-F238E27FC236}">
                    <a16:creationId xmlns:a16="http://schemas.microsoft.com/office/drawing/2014/main" id="{C8BBB99D-77CB-4C97-9E06-5A0664E91D18}"/>
                  </a:ext>
                </a:extLst>
              </p:cNvPr>
              <p:cNvSpPr/>
              <p:nvPr/>
            </p:nvSpPr>
            <p:spPr bwMode="auto">
              <a:xfrm>
                <a:off x="8354758"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5" name="Oval 44">
                <a:extLst>
                  <a:ext uri="{FF2B5EF4-FFF2-40B4-BE49-F238E27FC236}">
                    <a16:creationId xmlns:a16="http://schemas.microsoft.com/office/drawing/2014/main" id="{16085573-43E6-450C-9734-73E2510B9489}"/>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 name="Oval 45">
                <a:extLst>
                  <a:ext uri="{FF2B5EF4-FFF2-40B4-BE49-F238E27FC236}">
                    <a16:creationId xmlns:a16="http://schemas.microsoft.com/office/drawing/2014/main" id="{52271BF6-B082-4498-A57C-8999AEEFC833}"/>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47" name="Oval 46">
                <a:extLst>
                  <a:ext uri="{FF2B5EF4-FFF2-40B4-BE49-F238E27FC236}">
                    <a16:creationId xmlns:a16="http://schemas.microsoft.com/office/drawing/2014/main" id="{211DD271-A3D2-4F1A-AB49-7D3729CE7F6E}"/>
                  </a:ext>
                </a:extLst>
              </p:cNvPr>
              <p:cNvSpPr/>
              <p:nvPr/>
            </p:nvSpPr>
            <p:spPr bwMode="auto">
              <a:xfrm>
                <a:off x="4592580"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grpSp>
    </p:spTree>
    <p:extLst>
      <p:ext uri="{BB962C8B-B14F-4D97-AF65-F5344CB8AC3E}">
        <p14:creationId xmlns:p14="http://schemas.microsoft.com/office/powerpoint/2010/main" val="13812997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a:ea typeface="+mn-ea"/>
                <a:cs typeface="+mn-cs"/>
              </a:rPr>
              <a:t>Best for building new apps in the cloud</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a:ea typeface="+mn-ea"/>
                <a:cs typeface="+mn-cs"/>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a:ea typeface="+mn-ea"/>
                <a:cs typeface="+mn-cs"/>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kumimoji="0" lang="en-US" sz="1600" b="0" i="0" u="none" strike="noStrike" kern="1200" cap="none" spc="0" normalizeH="0" baseline="0" noProof="0">
                <a:ln w="3175">
                  <a:noFill/>
                </a:ln>
                <a:solidFill>
                  <a:srgbClr val="0078D4"/>
                </a:solidFill>
                <a:effectLst/>
                <a:uLnTx/>
                <a:uFillTx/>
                <a:latin typeface="Segoe UI Semibold"/>
                <a:ea typeface="+mn-ea"/>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0" name="Group 29">
            <a:extLst>
              <a:ext uri="{FF2B5EF4-FFF2-40B4-BE49-F238E27FC236}">
                <a16:creationId xmlns:a16="http://schemas.microsoft.com/office/drawing/2014/main" id="{814B691B-3029-4D51-8585-6DA2F75DD0DE}"/>
              </a:ext>
            </a:extLst>
          </p:cNvPr>
          <p:cNvGrpSpPr/>
          <p:nvPr/>
        </p:nvGrpSpPr>
        <p:grpSpPr>
          <a:xfrm>
            <a:off x="0" y="6215635"/>
            <a:ext cx="11444140" cy="322080"/>
            <a:chOff x="0" y="6215635"/>
            <a:chExt cx="11444140" cy="322080"/>
          </a:xfrm>
        </p:grpSpPr>
        <p:grpSp>
          <p:nvGrpSpPr>
            <p:cNvPr id="31" name="Group 30">
              <a:extLst>
                <a:ext uri="{FF2B5EF4-FFF2-40B4-BE49-F238E27FC236}">
                  <a16:creationId xmlns:a16="http://schemas.microsoft.com/office/drawing/2014/main" id="{C03362C4-57A0-4D15-9124-C844D633E0C3}"/>
                </a:ext>
              </a:extLst>
            </p:cNvPr>
            <p:cNvGrpSpPr/>
            <p:nvPr/>
          </p:nvGrpSpPr>
          <p:grpSpPr>
            <a:xfrm>
              <a:off x="662352" y="6399215"/>
              <a:ext cx="10356966" cy="138500"/>
              <a:chOff x="662352" y="6316085"/>
              <a:chExt cx="10356966" cy="138500"/>
            </a:xfrm>
          </p:grpSpPr>
          <p:sp>
            <p:nvSpPr>
              <p:cNvPr id="53" name="TextBox 52">
                <a:extLst>
                  <a:ext uri="{FF2B5EF4-FFF2-40B4-BE49-F238E27FC236}">
                    <a16:creationId xmlns:a16="http://schemas.microsoft.com/office/drawing/2014/main" id="{4D98E62D-8C43-4E9D-861A-1D35F667845A}"/>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Overview</a:t>
                </a:r>
              </a:p>
            </p:txBody>
          </p:sp>
          <p:sp>
            <p:nvSpPr>
              <p:cNvPr id="54" name="TextBox 53">
                <a:extLst>
                  <a:ext uri="{FF2B5EF4-FFF2-40B4-BE49-F238E27FC236}">
                    <a16:creationId xmlns:a16="http://schemas.microsoft.com/office/drawing/2014/main" id="{8970595B-715D-496D-AABE-793E39CC96DD}"/>
                  </a:ext>
                </a:extLst>
              </p:cNvPr>
              <p:cNvSpPr txBox="1"/>
              <p:nvPr/>
            </p:nvSpPr>
            <p:spPr>
              <a:xfrm>
                <a:off x="1966085"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Local</a:t>
                </a:r>
              </a:p>
            </p:txBody>
          </p:sp>
          <p:sp>
            <p:nvSpPr>
              <p:cNvPr id="55" name="TextBox 54">
                <a:extLst>
                  <a:ext uri="{FF2B5EF4-FFF2-40B4-BE49-F238E27FC236}">
                    <a16:creationId xmlns:a16="http://schemas.microsoft.com/office/drawing/2014/main" id="{E6D79A98-6545-4C7B-9364-044D4B3EB829}"/>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Zone</a:t>
                </a:r>
              </a:p>
            </p:txBody>
          </p:sp>
          <p:sp>
            <p:nvSpPr>
              <p:cNvPr id="56" name="TextBox 55">
                <a:extLst>
                  <a:ext uri="{FF2B5EF4-FFF2-40B4-BE49-F238E27FC236}">
                    <a16:creationId xmlns:a16="http://schemas.microsoft.com/office/drawing/2014/main" id="{057B34E0-A668-4B2F-8ABA-96D8F1A41FD1}"/>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Geo</a:t>
                </a:r>
              </a:p>
            </p:txBody>
          </p:sp>
          <p:sp>
            <p:nvSpPr>
              <p:cNvPr id="57" name="TextBox 56">
                <a:extLst>
                  <a:ext uri="{FF2B5EF4-FFF2-40B4-BE49-F238E27FC236}">
                    <a16:creationId xmlns:a16="http://schemas.microsoft.com/office/drawing/2014/main" id="{F613D2AE-B395-4035-8767-25406E48E51D}"/>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58" name="TextBox 57">
                <a:extLst>
                  <a:ext uri="{FF2B5EF4-FFF2-40B4-BE49-F238E27FC236}">
                    <a16:creationId xmlns:a16="http://schemas.microsoft.com/office/drawing/2014/main" id="{C4CF62E8-4376-494B-A650-ABD0A59FFA68}"/>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Scenarios</a:t>
                </a:r>
              </a:p>
            </p:txBody>
          </p:sp>
        </p:grpSp>
        <p:grpSp>
          <p:nvGrpSpPr>
            <p:cNvPr id="32" name="Group 31">
              <a:extLst>
                <a:ext uri="{FF2B5EF4-FFF2-40B4-BE49-F238E27FC236}">
                  <a16:creationId xmlns:a16="http://schemas.microsoft.com/office/drawing/2014/main" id="{9551F177-24C5-4CD8-ACA5-C5832B4285DF}"/>
                </a:ext>
              </a:extLst>
            </p:cNvPr>
            <p:cNvGrpSpPr/>
            <p:nvPr/>
          </p:nvGrpSpPr>
          <p:grpSpPr>
            <a:xfrm>
              <a:off x="0" y="6215635"/>
              <a:ext cx="11444140" cy="131976"/>
              <a:chOff x="0" y="6058468"/>
              <a:chExt cx="11444140" cy="131976"/>
            </a:xfrm>
          </p:grpSpPr>
          <p:cxnSp>
            <p:nvCxnSpPr>
              <p:cNvPr id="33" name="Straight Arrow Connector 32">
                <a:extLst>
                  <a:ext uri="{FF2B5EF4-FFF2-40B4-BE49-F238E27FC236}">
                    <a16:creationId xmlns:a16="http://schemas.microsoft.com/office/drawing/2014/main" id="{07A23EC5-4484-4D0E-9D96-FD83F8BBB6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20FEF6E7-B472-4F29-B289-C3152839A779}"/>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F40413CE-E528-463A-97AD-09AE6648E5CE}"/>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EBB598FB-BF97-4F9C-AD4E-C520ECD8ABC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C9776A5-717B-4D8F-9ADC-0C2ED245801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F2A9FFB9-419C-4F60-B5EA-EEF8EA0893D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8838F4DC-8358-4BE3-872F-97F316D0C87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809431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CF78-181B-485C-87F9-6EC4C1730CD3}"/>
              </a:ext>
            </a:extLst>
          </p:cNvPr>
          <p:cNvSpPr>
            <a:spLocks noGrp="1"/>
          </p:cNvSpPr>
          <p:nvPr>
            <p:ph type="title"/>
          </p:nvPr>
        </p:nvSpPr>
        <p:spPr/>
        <p:txBody>
          <a:bodyPr/>
          <a:lstStyle/>
          <a:p>
            <a:r>
              <a:rPr lang="en-US"/>
              <a:t>Monitoring availability</a:t>
            </a:r>
          </a:p>
        </p:txBody>
      </p:sp>
      <p:graphicFrame>
        <p:nvGraphicFramePr>
          <p:cNvPr id="5" name="Diagram 4">
            <a:extLst>
              <a:ext uri="{FF2B5EF4-FFF2-40B4-BE49-F238E27FC236}">
                <a16:creationId xmlns:a16="http://schemas.microsoft.com/office/drawing/2014/main" id="{FFC724B7-0DCD-424A-8D01-507985C1B523}"/>
              </a:ext>
            </a:extLst>
          </p:cNvPr>
          <p:cNvGraphicFramePr/>
          <p:nvPr/>
        </p:nvGraphicFramePr>
        <p:xfrm>
          <a:off x="800209" y="1175110"/>
          <a:ext cx="10804701" cy="148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914A7F8A-1C3C-43A9-8BD2-32DC7EB1ADFF}"/>
              </a:ext>
            </a:extLst>
          </p:cNvPr>
          <p:cNvGraphicFramePr/>
          <p:nvPr/>
        </p:nvGraphicFramePr>
        <p:xfrm>
          <a:off x="588262" y="2641538"/>
          <a:ext cx="11320971" cy="36738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extBox 2">
            <a:extLst>
              <a:ext uri="{FF2B5EF4-FFF2-40B4-BE49-F238E27FC236}">
                <a16:creationId xmlns:a16="http://schemas.microsoft.com/office/drawing/2014/main" id="{FA818A1C-E82E-47C0-81D4-6707C87CB8C3}"/>
              </a:ext>
            </a:extLst>
          </p:cNvPr>
          <p:cNvSpPr txBox="1"/>
          <p:nvPr/>
        </p:nvSpPr>
        <p:spPr>
          <a:xfrm>
            <a:off x="6948152" y="4954437"/>
            <a:ext cx="3936966" cy="553998"/>
          </a:xfrm>
          <a:prstGeom prst="rect">
            <a:avLst/>
          </a:prstGeom>
          <a:solidFill>
            <a:schemeClr val="accent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Management Pack for Azure SQL Database and Managed Instance</a:t>
            </a:r>
          </a:p>
        </p:txBody>
      </p:sp>
      <p:grpSp>
        <p:nvGrpSpPr>
          <p:cNvPr id="22" name="Group 21">
            <a:extLst>
              <a:ext uri="{FF2B5EF4-FFF2-40B4-BE49-F238E27FC236}">
                <a16:creationId xmlns:a16="http://schemas.microsoft.com/office/drawing/2014/main" id="{AEF1D13E-0DCB-4C82-9C8C-3BDDC9BA7694}"/>
              </a:ext>
            </a:extLst>
          </p:cNvPr>
          <p:cNvGrpSpPr/>
          <p:nvPr/>
        </p:nvGrpSpPr>
        <p:grpSpPr>
          <a:xfrm>
            <a:off x="0" y="6215635"/>
            <a:ext cx="11444140" cy="322080"/>
            <a:chOff x="0" y="6215635"/>
            <a:chExt cx="11444140" cy="322080"/>
          </a:xfrm>
        </p:grpSpPr>
        <p:grpSp>
          <p:nvGrpSpPr>
            <p:cNvPr id="23" name="Group 22">
              <a:extLst>
                <a:ext uri="{FF2B5EF4-FFF2-40B4-BE49-F238E27FC236}">
                  <a16:creationId xmlns:a16="http://schemas.microsoft.com/office/drawing/2014/main" id="{97DE45B4-6E13-410F-85C5-6FE4424FCBAC}"/>
                </a:ext>
              </a:extLst>
            </p:cNvPr>
            <p:cNvGrpSpPr/>
            <p:nvPr/>
          </p:nvGrpSpPr>
          <p:grpSpPr>
            <a:xfrm>
              <a:off x="662352" y="6399215"/>
              <a:ext cx="10356966" cy="138500"/>
              <a:chOff x="662352" y="6316085"/>
              <a:chExt cx="10356966" cy="138500"/>
            </a:xfrm>
          </p:grpSpPr>
          <p:sp>
            <p:nvSpPr>
              <p:cNvPr id="32" name="TextBox 31">
                <a:extLst>
                  <a:ext uri="{FF2B5EF4-FFF2-40B4-BE49-F238E27FC236}">
                    <a16:creationId xmlns:a16="http://schemas.microsoft.com/office/drawing/2014/main" id="{7292A1DD-D35B-4009-926C-C1B450C7FAC2}"/>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33" name="TextBox 32">
                <a:extLst>
                  <a:ext uri="{FF2B5EF4-FFF2-40B4-BE49-F238E27FC236}">
                    <a16:creationId xmlns:a16="http://schemas.microsoft.com/office/drawing/2014/main" id="{CA12BD68-1D86-4AE2-BE7E-026FACAA786C}"/>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Local</a:t>
                </a:r>
              </a:p>
            </p:txBody>
          </p:sp>
          <p:sp>
            <p:nvSpPr>
              <p:cNvPr id="34" name="TextBox 33">
                <a:extLst>
                  <a:ext uri="{FF2B5EF4-FFF2-40B4-BE49-F238E27FC236}">
                    <a16:creationId xmlns:a16="http://schemas.microsoft.com/office/drawing/2014/main" id="{FFE723A8-8E1A-4FEB-B73F-83C55145ACC6}"/>
                  </a:ext>
                </a:extLst>
              </p:cNvPr>
              <p:cNvSpPr txBox="1"/>
              <p:nvPr/>
            </p:nvSpPr>
            <p:spPr>
              <a:xfrm>
                <a:off x="3973293" y="6316085"/>
                <a:ext cx="136905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Zone</a:t>
                </a:r>
              </a:p>
            </p:txBody>
          </p:sp>
          <p:sp>
            <p:nvSpPr>
              <p:cNvPr id="35" name="TextBox 34">
                <a:extLst>
                  <a:ext uri="{FF2B5EF4-FFF2-40B4-BE49-F238E27FC236}">
                    <a16:creationId xmlns:a16="http://schemas.microsoft.com/office/drawing/2014/main" id="{1C0C8953-082F-4FEA-A10B-0B08C182546C}"/>
                  </a:ext>
                </a:extLst>
              </p:cNvPr>
              <p:cNvSpPr txBox="1"/>
              <p:nvPr/>
            </p:nvSpPr>
            <p:spPr>
              <a:xfrm>
                <a:off x="5805679" y="6316085"/>
                <a:ext cx="1449043"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Geo</a:t>
                </a:r>
              </a:p>
            </p:txBody>
          </p:sp>
          <p:sp>
            <p:nvSpPr>
              <p:cNvPr id="36" name="TextBox 35">
                <a:extLst>
                  <a:ext uri="{FF2B5EF4-FFF2-40B4-BE49-F238E27FC236}">
                    <a16:creationId xmlns:a16="http://schemas.microsoft.com/office/drawing/2014/main" id="{3B9EDEAD-E2AF-4687-9A15-E5EBB7A453CF}"/>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37" name="TextBox 36">
                <a:extLst>
                  <a:ext uri="{FF2B5EF4-FFF2-40B4-BE49-F238E27FC236}">
                    <a16:creationId xmlns:a16="http://schemas.microsoft.com/office/drawing/2014/main" id="{C73CCE57-389E-4358-9F34-9642CF4BBADE}"/>
                  </a:ext>
                </a:extLst>
              </p:cNvPr>
              <p:cNvSpPr txBox="1"/>
              <p:nvPr/>
            </p:nvSpPr>
            <p:spPr>
              <a:xfrm>
                <a:off x="7360918" y="6316085"/>
                <a:ext cx="2117241"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4"/>
                    </a:solidFill>
                    <a:effectLst/>
                    <a:uLnTx/>
                    <a:uFillTx/>
                    <a:latin typeface="Segoe UI"/>
                  </a:rPr>
                  <a:t>Scenarios</a:t>
                </a:r>
              </a:p>
            </p:txBody>
          </p:sp>
        </p:grpSp>
        <p:grpSp>
          <p:nvGrpSpPr>
            <p:cNvPr id="24" name="Group 23">
              <a:extLst>
                <a:ext uri="{FF2B5EF4-FFF2-40B4-BE49-F238E27FC236}">
                  <a16:creationId xmlns:a16="http://schemas.microsoft.com/office/drawing/2014/main" id="{603DF6C3-9918-440A-9D1E-CA7341F95F21}"/>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B26AF2BE-2B9E-49BE-B7DD-8156DBCD8C3F}"/>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6" name="Oval 25">
                <a:extLst>
                  <a:ext uri="{FF2B5EF4-FFF2-40B4-BE49-F238E27FC236}">
                    <a16:creationId xmlns:a16="http://schemas.microsoft.com/office/drawing/2014/main" id="{5F1CB38E-32F0-4CF3-91D9-B7A573B08F3F}"/>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7" name="Oval 26">
                <a:extLst>
                  <a:ext uri="{FF2B5EF4-FFF2-40B4-BE49-F238E27FC236}">
                    <a16:creationId xmlns:a16="http://schemas.microsoft.com/office/drawing/2014/main" id="{12F03623-5104-4C9C-9930-24A740EF1CF4}"/>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8" name="Oval 27">
                <a:extLst>
                  <a:ext uri="{FF2B5EF4-FFF2-40B4-BE49-F238E27FC236}">
                    <a16:creationId xmlns:a16="http://schemas.microsoft.com/office/drawing/2014/main" id="{3F499B8D-69AF-41C4-9262-E5A9F00F1EE1}"/>
                  </a:ext>
                </a:extLst>
              </p:cNvPr>
              <p:cNvSpPr/>
              <p:nvPr/>
            </p:nvSpPr>
            <p:spPr bwMode="auto">
              <a:xfrm>
                <a:off x="8354758"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9" name="Oval 28">
                <a:extLst>
                  <a:ext uri="{FF2B5EF4-FFF2-40B4-BE49-F238E27FC236}">
                    <a16:creationId xmlns:a16="http://schemas.microsoft.com/office/drawing/2014/main" id="{2570EA1A-6CAE-4B68-B0E7-FE067C490AD4}"/>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Oval 29">
                <a:extLst>
                  <a:ext uri="{FF2B5EF4-FFF2-40B4-BE49-F238E27FC236}">
                    <a16:creationId xmlns:a16="http://schemas.microsoft.com/office/drawing/2014/main" id="{BA842460-F816-4FE0-8B1C-04C6D8542D4D}"/>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31" name="Oval 30">
                <a:extLst>
                  <a:ext uri="{FF2B5EF4-FFF2-40B4-BE49-F238E27FC236}">
                    <a16:creationId xmlns:a16="http://schemas.microsoft.com/office/drawing/2014/main" id="{30B8677C-BC68-44B8-8AFA-96F662EF85C1}"/>
                  </a:ext>
                </a:extLst>
              </p:cNvPr>
              <p:cNvSpPr/>
              <p:nvPr/>
            </p:nvSpPr>
            <p:spPr bwMode="auto">
              <a:xfrm>
                <a:off x="4592580"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grpSp>
    </p:spTree>
    <p:extLst>
      <p:ext uri="{BB962C8B-B14F-4D97-AF65-F5344CB8AC3E}">
        <p14:creationId xmlns:p14="http://schemas.microsoft.com/office/powerpoint/2010/main" val="106079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 grpId="0">
        <p:bldAsOne/>
      </p:bldGraphic>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91100" y="1634811"/>
            <a:ext cx="6328720" cy="276998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mn-cs"/>
              </a:rPr>
              <a:t>Automated Backups </a:t>
            </a:r>
            <a:r>
              <a:rPr kumimoji="0" lang="en-US" sz="2000" b="0" i="0" u="none" strike="noStrike" kern="1200" cap="none" spc="0" normalizeH="0" baseline="0" noProof="0" dirty="0">
                <a:ln>
                  <a:noFill/>
                </a:ln>
                <a:solidFill>
                  <a:prstClr val="black"/>
                </a:solidFill>
                <a:effectLst/>
                <a:uLnTx/>
                <a:uFillTx/>
                <a:latin typeface="Segoe UI"/>
                <a:ea typeface="+mn-ea"/>
                <a:cs typeface="+mn-cs"/>
              </a:rPr>
              <a:t>with PITR, LTR, and Geo-restore</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mn-cs"/>
              </a:rPr>
              <a:t>Built-in HA </a:t>
            </a:r>
            <a:r>
              <a:rPr kumimoji="0" lang="en-US" sz="2000" b="0" i="0" u="none" strike="noStrike" kern="1200" cap="none" spc="0" normalizeH="0" baseline="0" noProof="0" dirty="0">
                <a:ln>
                  <a:noFill/>
                </a:ln>
                <a:solidFill>
                  <a:prstClr val="black"/>
                </a:solidFill>
                <a:effectLst/>
                <a:uLnTx/>
                <a:uFillTx/>
                <a:latin typeface="Segoe UI"/>
                <a:ea typeface="+mn-ea"/>
                <a:cs typeface="+mn-cs"/>
              </a:rPr>
              <a:t>including read replicas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mn-cs"/>
              </a:rPr>
              <a:t>Go further </a:t>
            </a:r>
            <a:r>
              <a:rPr kumimoji="0" lang="en-US" sz="2000" b="0" i="0" u="none" strike="noStrike" kern="1200" cap="none" spc="0" normalizeH="0" baseline="0" noProof="0" dirty="0">
                <a:ln>
                  <a:noFill/>
                </a:ln>
                <a:solidFill>
                  <a:prstClr val="black"/>
                </a:solidFill>
                <a:effectLst/>
                <a:uLnTx/>
                <a:uFillTx/>
                <a:latin typeface="Segoe UI"/>
                <a:ea typeface="+mn-ea"/>
                <a:cs typeface="+mn-cs"/>
              </a:rPr>
              <a:t>with Zone Redundancy and multi-region HA</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Configure per your </a:t>
            </a:r>
            <a:r>
              <a:rPr kumimoji="0" lang="en-US" sz="2000" b="1" i="0" u="none" strike="noStrike" kern="1200" cap="none" spc="0" normalizeH="0" baseline="0" noProof="0" dirty="0">
                <a:ln>
                  <a:noFill/>
                </a:ln>
                <a:solidFill>
                  <a:prstClr val="black"/>
                </a:solidFill>
                <a:effectLst/>
                <a:uLnTx/>
                <a:uFillTx/>
                <a:latin typeface="Segoe UI"/>
                <a:ea typeface="+mn-ea"/>
                <a:cs typeface="+mn-cs"/>
              </a:rPr>
              <a:t>SLA</a:t>
            </a:r>
            <a:r>
              <a:rPr kumimoji="0" lang="en-US" sz="2000" b="0" i="0" u="none" strike="noStrike" kern="1200" cap="none" spc="0" normalizeH="0" baseline="0" noProof="0" dirty="0">
                <a:ln>
                  <a:noFill/>
                </a:ln>
                <a:solidFill>
                  <a:prstClr val="black"/>
                </a:solidFill>
                <a:effectLst/>
                <a:uLnTx/>
                <a:uFillTx/>
                <a:latin typeface="Segoe UI"/>
                <a:ea typeface="+mn-ea"/>
                <a:cs typeface="+mn-cs"/>
              </a:rPr>
              <a:t> and RPO/RTO needs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mn-cs"/>
              </a:rPr>
              <a:t>Make</a:t>
            </a:r>
            <a:r>
              <a:rPr kumimoji="0" lang="en-US" sz="2000" b="0" i="0" u="none" strike="noStrike" kern="1200" cap="none" spc="0" normalizeH="0" baseline="0" noProof="0" dirty="0">
                <a:ln>
                  <a:noFill/>
                </a:ln>
                <a:solidFill>
                  <a:prstClr val="black"/>
                </a:solidFill>
                <a:effectLst/>
                <a:uLnTx/>
                <a:uFillTx/>
                <a:latin typeface="Segoe UI"/>
                <a:ea typeface="+mn-ea"/>
                <a:cs typeface="+mn-cs"/>
              </a:rPr>
              <a:t> choices depending on your scenario</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428335" y="2875389"/>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428335" y="3476824"/>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428335" y="4076264"/>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7D465CE2-E826-41F4-AB1A-E227F143FC34}"/>
              </a:ext>
            </a:extLst>
          </p:cNvPr>
          <p:cNvGrpSpPr/>
          <p:nvPr/>
        </p:nvGrpSpPr>
        <p:grpSpPr>
          <a:xfrm>
            <a:off x="0" y="6215635"/>
            <a:ext cx="11444140" cy="322080"/>
            <a:chOff x="0" y="6215635"/>
            <a:chExt cx="11444140" cy="322080"/>
          </a:xfrm>
        </p:grpSpPr>
        <p:grpSp>
          <p:nvGrpSpPr>
            <p:cNvPr id="52" name="Group 51">
              <a:extLst>
                <a:ext uri="{FF2B5EF4-FFF2-40B4-BE49-F238E27FC236}">
                  <a16:creationId xmlns:a16="http://schemas.microsoft.com/office/drawing/2014/main" id="{3384B2F4-C2EB-46D3-AB3D-751B012503C4}"/>
                </a:ext>
              </a:extLst>
            </p:cNvPr>
            <p:cNvGrpSpPr/>
            <p:nvPr/>
          </p:nvGrpSpPr>
          <p:grpSpPr>
            <a:xfrm>
              <a:off x="662352" y="6399215"/>
              <a:ext cx="10356966" cy="138500"/>
              <a:chOff x="662352" y="6316085"/>
              <a:chExt cx="10356966" cy="138500"/>
            </a:xfrm>
          </p:grpSpPr>
          <p:sp>
            <p:nvSpPr>
              <p:cNvPr id="63" name="TextBox 62">
                <a:extLst>
                  <a:ext uri="{FF2B5EF4-FFF2-40B4-BE49-F238E27FC236}">
                    <a16:creationId xmlns:a16="http://schemas.microsoft.com/office/drawing/2014/main" id="{C401BD3E-6F71-4A0F-8C42-73D3963CF7E4}"/>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64" name="TextBox 63">
                <a:extLst>
                  <a:ext uri="{FF2B5EF4-FFF2-40B4-BE49-F238E27FC236}">
                    <a16:creationId xmlns:a16="http://schemas.microsoft.com/office/drawing/2014/main" id="{10ADC871-17D8-423E-857F-8F2580C00629}"/>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Local</a:t>
                </a:r>
              </a:p>
            </p:txBody>
          </p:sp>
          <p:sp>
            <p:nvSpPr>
              <p:cNvPr id="65" name="TextBox 64">
                <a:extLst>
                  <a:ext uri="{FF2B5EF4-FFF2-40B4-BE49-F238E27FC236}">
                    <a16:creationId xmlns:a16="http://schemas.microsoft.com/office/drawing/2014/main" id="{65697B98-61B9-4BAA-8D8C-1D28613EB19E}"/>
                  </a:ext>
                </a:extLst>
              </p:cNvPr>
              <p:cNvSpPr txBox="1"/>
              <p:nvPr/>
            </p:nvSpPr>
            <p:spPr>
              <a:xfrm>
                <a:off x="3973293" y="6316085"/>
                <a:ext cx="136905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a:r>
                  <a:rPr lang="en-US" dirty="0"/>
                  <a:t>Zone</a:t>
                </a:r>
              </a:p>
            </p:txBody>
          </p:sp>
          <p:sp>
            <p:nvSpPr>
              <p:cNvPr id="66" name="TextBox 65">
                <a:extLst>
                  <a:ext uri="{FF2B5EF4-FFF2-40B4-BE49-F238E27FC236}">
                    <a16:creationId xmlns:a16="http://schemas.microsoft.com/office/drawing/2014/main" id="{FABEC49F-A8EF-4DB0-9F20-6C3980F0BA43}"/>
                  </a:ext>
                </a:extLst>
              </p:cNvPr>
              <p:cNvSpPr txBox="1"/>
              <p:nvPr/>
            </p:nvSpPr>
            <p:spPr>
              <a:xfrm>
                <a:off x="5805679" y="6316085"/>
                <a:ext cx="1449043"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a:r>
                  <a:rPr lang="en-US" dirty="0"/>
                  <a:t>Geo</a:t>
                </a:r>
              </a:p>
            </p:txBody>
          </p:sp>
          <p:sp>
            <p:nvSpPr>
              <p:cNvPr id="67" name="TextBox 66">
                <a:extLst>
                  <a:ext uri="{FF2B5EF4-FFF2-40B4-BE49-F238E27FC236}">
                    <a16:creationId xmlns:a16="http://schemas.microsoft.com/office/drawing/2014/main" id="{26452419-97D1-4F1B-98D4-73A9081D271A}"/>
                  </a:ext>
                </a:extLst>
              </p:cNvPr>
              <p:cNvSpPr txBox="1"/>
              <p:nvPr/>
            </p:nvSpPr>
            <p:spPr>
              <a:xfrm>
                <a:off x="9584356" y="6316085"/>
                <a:ext cx="1434962"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pPr/>
                <a:r>
                  <a:rPr lang="en-US" dirty="0"/>
                  <a:t>Summary</a:t>
                </a:r>
              </a:p>
            </p:txBody>
          </p:sp>
          <p:sp>
            <p:nvSpPr>
              <p:cNvPr id="68" name="TextBox 67">
                <a:extLst>
                  <a:ext uri="{FF2B5EF4-FFF2-40B4-BE49-F238E27FC236}">
                    <a16:creationId xmlns:a16="http://schemas.microsoft.com/office/drawing/2014/main" id="{07A684C7-511D-454E-B2EB-64B42BEFCEEA}"/>
                  </a:ext>
                </a:extLst>
              </p:cNvPr>
              <p:cNvSpPr txBox="1"/>
              <p:nvPr/>
            </p:nvSpPr>
            <p:spPr>
              <a:xfrm>
                <a:off x="7360918" y="6316085"/>
                <a:ext cx="2117241"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a:r>
                  <a:rPr lang="en-US" dirty="0"/>
                  <a:t>Scenarios</a:t>
                </a:r>
              </a:p>
            </p:txBody>
          </p:sp>
        </p:grpSp>
        <p:grpSp>
          <p:nvGrpSpPr>
            <p:cNvPr id="53" name="Group 52">
              <a:extLst>
                <a:ext uri="{FF2B5EF4-FFF2-40B4-BE49-F238E27FC236}">
                  <a16:creationId xmlns:a16="http://schemas.microsoft.com/office/drawing/2014/main" id="{CE20142F-38C9-46DD-9C0D-C813A0D3BCE8}"/>
                </a:ext>
              </a:extLst>
            </p:cNvPr>
            <p:cNvGrpSpPr/>
            <p:nvPr/>
          </p:nvGrpSpPr>
          <p:grpSpPr>
            <a:xfrm>
              <a:off x="0" y="6215635"/>
              <a:ext cx="11444140" cy="131976"/>
              <a:chOff x="0" y="6058468"/>
              <a:chExt cx="11444140" cy="131976"/>
            </a:xfrm>
          </p:grpSpPr>
          <p:cxnSp>
            <p:nvCxnSpPr>
              <p:cNvPr id="54" name="Straight Arrow Connector 53">
                <a:extLst>
                  <a:ext uri="{FF2B5EF4-FFF2-40B4-BE49-F238E27FC236}">
                    <a16:creationId xmlns:a16="http://schemas.microsoft.com/office/drawing/2014/main" id="{D5124A44-8EF3-4CD1-878A-270CF6EFB257}"/>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55" name="Oval 54">
                <a:extLst>
                  <a:ext uri="{FF2B5EF4-FFF2-40B4-BE49-F238E27FC236}">
                    <a16:creationId xmlns:a16="http://schemas.microsoft.com/office/drawing/2014/main" id="{41402F5D-3636-4643-883D-F64F1E79D18E}"/>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8" name="Oval 57">
                <a:extLst>
                  <a:ext uri="{FF2B5EF4-FFF2-40B4-BE49-F238E27FC236}">
                    <a16:creationId xmlns:a16="http://schemas.microsoft.com/office/drawing/2014/main" id="{32B5CDFE-F0E8-4474-8068-73846F0DD302}"/>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gradFill>
                    <a:gsLst>
                      <a:gs pos="0">
                        <a:srgbClr val="FFFFFF"/>
                      </a:gs>
                      <a:gs pos="100000">
                        <a:srgbClr val="FFFFFF"/>
                      </a:gs>
                    </a:gsLst>
                    <a:lin ang="5400000" scaled="0"/>
                  </a:gradFill>
                  <a:cs typeface="Segoe UI" pitchFamily="34" charset="0"/>
                </a:endParaRPr>
              </a:p>
            </p:txBody>
          </p:sp>
          <p:sp>
            <p:nvSpPr>
              <p:cNvPr id="59" name="Oval 58">
                <a:extLst>
                  <a:ext uri="{FF2B5EF4-FFF2-40B4-BE49-F238E27FC236}">
                    <a16:creationId xmlns:a16="http://schemas.microsoft.com/office/drawing/2014/main" id="{0F82EC3D-95F6-4864-9A8B-F2CF4809CA7B}"/>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cs typeface="Segoe UI" pitchFamily="34" charset="0"/>
                </a:endParaRPr>
              </a:p>
            </p:txBody>
          </p:sp>
          <p:sp>
            <p:nvSpPr>
              <p:cNvPr id="60" name="Oval 59">
                <a:extLst>
                  <a:ext uri="{FF2B5EF4-FFF2-40B4-BE49-F238E27FC236}">
                    <a16:creationId xmlns:a16="http://schemas.microsoft.com/office/drawing/2014/main" id="{5E9E8825-AF87-46F1-8AA9-19CF86EF0003}"/>
                  </a:ext>
                </a:extLst>
              </p:cNvPr>
              <p:cNvSpPr/>
              <p:nvPr/>
            </p:nvSpPr>
            <p:spPr bwMode="auto">
              <a:xfrm>
                <a:off x="10235849"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gradFill>
                    <a:gsLst>
                      <a:gs pos="0">
                        <a:srgbClr val="FFFFFF"/>
                      </a:gs>
                      <a:gs pos="100000">
                        <a:srgbClr val="FFFFFF"/>
                      </a:gs>
                    </a:gsLst>
                    <a:lin ang="5400000" scaled="0"/>
                  </a:gradFill>
                  <a:cs typeface="Segoe UI" pitchFamily="34" charset="0"/>
                </a:endParaRPr>
              </a:p>
            </p:txBody>
          </p:sp>
          <p:sp>
            <p:nvSpPr>
              <p:cNvPr id="61" name="Oval 60">
                <a:extLst>
                  <a:ext uri="{FF2B5EF4-FFF2-40B4-BE49-F238E27FC236}">
                    <a16:creationId xmlns:a16="http://schemas.microsoft.com/office/drawing/2014/main" id="{CF6C4E6D-F118-40FA-8E72-50F9DB6E3297}"/>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62" name="Oval 61">
                <a:extLst>
                  <a:ext uri="{FF2B5EF4-FFF2-40B4-BE49-F238E27FC236}">
                    <a16:creationId xmlns:a16="http://schemas.microsoft.com/office/drawing/2014/main" id="{C71177FD-7D3E-4DBB-8BC3-279B41D4AF4C}"/>
                  </a:ext>
                </a:extLst>
              </p:cNvPr>
              <p:cNvSpPr/>
              <p:nvPr/>
            </p:nvSpPr>
            <p:spPr bwMode="auto">
              <a:xfrm>
                <a:off x="4592580"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cs typeface="Segoe UI" pitchFamily="34" charset="0"/>
                </a:endParaRPr>
              </a:p>
            </p:txBody>
          </p:sp>
        </p:grpSp>
      </p:grpSp>
    </p:spTree>
    <p:extLst>
      <p:ext uri="{BB962C8B-B14F-4D97-AF65-F5344CB8AC3E}">
        <p14:creationId xmlns:p14="http://schemas.microsoft.com/office/powerpoint/2010/main" val="16950944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17441" y="1682311"/>
            <a:ext cx="9477904" cy="3496342"/>
          </a:xfrm>
        </p:spPr>
        <p:txBody>
          <a:bodyPr/>
          <a:lstStyle/>
          <a:p>
            <a:pPr marL="0" indent="0">
              <a:buNone/>
            </a:pPr>
            <a:r>
              <a:rPr lang="en-US" sz="1600">
                <a:solidFill>
                  <a:schemeClr val="tx1"/>
                </a:solidFill>
                <a:latin typeface="+mn-lt"/>
              </a:rPr>
              <a:t>Try the Azure SQL Workshop</a:t>
            </a:r>
          </a:p>
          <a:p>
            <a:pPr marL="0" indent="0">
              <a:buNone/>
            </a:pPr>
            <a:r>
              <a:rPr lang="en-US" sz="1600" b="1">
                <a:solidFill>
                  <a:schemeClr val="accent1"/>
                </a:solidFill>
                <a:latin typeface="+mn-lt"/>
                <a:hlinkClick r:id="rId3"/>
              </a:rPr>
              <a:t>aka.ms/sqlworkshops</a:t>
            </a:r>
            <a:endParaRPr lang="en-US" sz="1600" b="1">
              <a:solidFill>
                <a:schemeClr val="accent1"/>
              </a:solidFill>
              <a:latin typeface="+mn-lt"/>
            </a:endParaRPr>
          </a:p>
          <a:p>
            <a:pPr marL="0" indent="0">
              <a:buNone/>
            </a:pPr>
            <a:endParaRPr lang="en-US" sz="1600">
              <a:latin typeface="+mn-lt"/>
            </a:endParaRPr>
          </a:p>
          <a:p>
            <a:pPr marL="0" indent="0">
              <a:buNone/>
            </a:pPr>
            <a:r>
              <a:rPr lang="en-US" sz="1600">
                <a:solidFill>
                  <a:schemeClr val="tx1"/>
                </a:solidFill>
                <a:latin typeface="+mn-lt"/>
              </a:rPr>
              <a:t>Microsoft Learn: Azure SQL Fundamentals</a:t>
            </a:r>
          </a:p>
          <a:p>
            <a:pPr marL="0" indent="0">
              <a:buNone/>
            </a:pPr>
            <a:r>
              <a:rPr lang="en-US" sz="1600" b="1">
                <a:solidFill>
                  <a:schemeClr val="accent1"/>
                </a:solidFill>
                <a:latin typeface="+mn-lt"/>
                <a:hlinkClick r:id="rId4"/>
              </a:rPr>
              <a:t>aka.ms/azuresqlfundamentals</a:t>
            </a:r>
            <a:endParaRPr lang="en-US" sz="1600" b="1">
              <a:solidFill>
                <a:schemeClr val="accent1"/>
              </a:solidFill>
              <a:latin typeface="+mn-lt"/>
            </a:endParaRPr>
          </a:p>
          <a:p>
            <a:pPr marL="0" indent="0">
              <a:buNone/>
            </a:pPr>
            <a:endParaRPr lang="en-US" sz="1600">
              <a:latin typeface="+mn-lt"/>
            </a:endParaRPr>
          </a:p>
          <a:p>
            <a:pPr marL="0" indent="0">
              <a:buNone/>
            </a:pPr>
            <a:r>
              <a:rPr lang="en-US" sz="1600">
                <a:solidFill>
                  <a:schemeClr val="tx1"/>
                </a:solidFill>
                <a:latin typeface="+mn-lt"/>
              </a:rPr>
              <a:t>Azure SQL documentation</a:t>
            </a:r>
          </a:p>
          <a:p>
            <a:pPr marL="0" indent="0">
              <a:buNone/>
            </a:pPr>
            <a:r>
              <a:rPr lang="en-US" sz="1600" b="1">
                <a:solidFill>
                  <a:schemeClr val="accent1"/>
                </a:solidFill>
                <a:latin typeface="+mn-lt"/>
                <a:hlinkClick r:id="rId5"/>
              </a:rPr>
              <a:t>aka.ms/</a:t>
            </a:r>
            <a:r>
              <a:rPr lang="en-US" sz="1600" b="1" err="1">
                <a:solidFill>
                  <a:schemeClr val="accent1"/>
                </a:solidFill>
                <a:latin typeface="+mn-lt"/>
                <a:hlinkClick r:id="rId5"/>
              </a:rPr>
              <a:t>azuresqldocs</a:t>
            </a:r>
            <a:endParaRPr lang="en-US" sz="1600" b="1">
              <a:solidFill>
                <a:schemeClr val="accent1"/>
              </a:solidFill>
              <a:latin typeface="+mn-lt"/>
            </a:endParaRPr>
          </a:p>
          <a:p>
            <a:pPr marL="0" indent="0">
              <a:buNone/>
            </a:pPr>
            <a:endParaRPr lang="en-US" sz="1600">
              <a:latin typeface="+mn-lt"/>
            </a:endParaRPr>
          </a:p>
          <a:p>
            <a:pPr marL="0" indent="0">
              <a:buNone/>
            </a:pPr>
            <a:r>
              <a:rPr lang="en-US" sz="1600">
                <a:solidFill>
                  <a:schemeClr val="tx1"/>
                </a:solidFill>
                <a:latin typeface="+mn-lt"/>
              </a:rPr>
              <a:t>More videos from our team</a:t>
            </a:r>
          </a:p>
          <a:p>
            <a:pPr marL="0" indent="0">
              <a:buNone/>
            </a:pPr>
            <a:r>
              <a:rPr lang="en-US" sz="1600" b="1">
                <a:solidFill>
                  <a:schemeClr val="accent1"/>
                </a:solidFill>
                <a:latin typeface="+mn-lt"/>
                <a:hlinkClick r:id="rId6"/>
              </a:rPr>
              <a:t>aka.ms/azuresql4beginners</a:t>
            </a:r>
            <a:endParaRPr lang="en-US" sz="1600" b="1">
              <a:solidFill>
                <a:schemeClr val="accent1"/>
              </a:solidFill>
              <a:latin typeface="+mn-lt"/>
            </a:endParaRPr>
          </a:p>
          <a:p>
            <a:pPr marL="0" indent="0">
              <a:buNone/>
            </a:pPr>
            <a:r>
              <a:rPr lang="en-US" sz="1600" b="1">
                <a:solidFill>
                  <a:schemeClr val="accent1"/>
                </a:solidFill>
                <a:latin typeface="+mn-lt"/>
                <a:hlinkClick r:id="rId7"/>
              </a:rPr>
              <a:t>aka.ms/</a:t>
            </a:r>
            <a:r>
              <a:rPr lang="en-US" sz="1600" b="1" err="1">
                <a:solidFill>
                  <a:schemeClr val="accent1"/>
                </a:solidFill>
                <a:latin typeface="+mn-lt"/>
                <a:hlinkClick r:id="rId7"/>
              </a:rPr>
              <a:t>dataexposed</a:t>
            </a:r>
            <a:endParaRPr lang="en-US" sz="1600" b="1">
              <a:solidFill>
                <a:schemeClr val="accent1"/>
              </a:solidFill>
              <a:latin typeface="+mn-lt"/>
            </a:endParaRP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316697"/>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2541976"/>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427240"/>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1682311"/>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62" name="Group 61">
            <a:extLst>
              <a:ext uri="{FF2B5EF4-FFF2-40B4-BE49-F238E27FC236}">
                <a16:creationId xmlns:a16="http://schemas.microsoft.com/office/drawing/2014/main" id="{0E349AA3-5A54-4E72-8097-306E7223CC8C}"/>
              </a:ext>
            </a:extLst>
          </p:cNvPr>
          <p:cNvGrpSpPr/>
          <p:nvPr/>
        </p:nvGrpSpPr>
        <p:grpSpPr>
          <a:xfrm>
            <a:off x="0" y="6215635"/>
            <a:ext cx="11444140" cy="322080"/>
            <a:chOff x="0" y="6215635"/>
            <a:chExt cx="11444140" cy="322080"/>
          </a:xfrm>
        </p:grpSpPr>
        <p:grpSp>
          <p:nvGrpSpPr>
            <p:cNvPr id="63" name="Group 62">
              <a:extLst>
                <a:ext uri="{FF2B5EF4-FFF2-40B4-BE49-F238E27FC236}">
                  <a16:creationId xmlns:a16="http://schemas.microsoft.com/office/drawing/2014/main" id="{F33358A4-386F-4CBB-99E3-5AC4862D7793}"/>
                </a:ext>
              </a:extLst>
            </p:cNvPr>
            <p:cNvGrpSpPr/>
            <p:nvPr/>
          </p:nvGrpSpPr>
          <p:grpSpPr>
            <a:xfrm>
              <a:off x="662352" y="6399215"/>
              <a:ext cx="10356966" cy="138500"/>
              <a:chOff x="662352" y="6316085"/>
              <a:chExt cx="10356966" cy="138500"/>
            </a:xfrm>
          </p:grpSpPr>
          <p:sp>
            <p:nvSpPr>
              <p:cNvPr id="72" name="TextBox 71">
                <a:extLst>
                  <a:ext uri="{FF2B5EF4-FFF2-40B4-BE49-F238E27FC236}">
                    <a16:creationId xmlns:a16="http://schemas.microsoft.com/office/drawing/2014/main" id="{02D98E7F-1BA2-4F85-B468-BB688715D000}"/>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73" name="TextBox 72">
                <a:extLst>
                  <a:ext uri="{FF2B5EF4-FFF2-40B4-BE49-F238E27FC236}">
                    <a16:creationId xmlns:a16="http://schemas.microsoft.com/office/drawing/2014/main" id="{4C399485-D891-4CFD-9EB8-D1A27ABED459}"/>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Local</a:t>
                </a:r>
              </a:p>
            </p:txBody>
          </p:sp>
          <p:sp>
            <p:nvSpPr>
              <p:cNvPr id="74" name="TextBox 73">
                <a:extLst>
                  <a:ext uri="{FF2B5EF4-FFF2-40B4-BE49-F238E27FC236}">
                    <a16:creationId xmlns:a16="http://schemas.microsoft.com/office/drawing/2014/main" id="{EEFAF071-F0E6-42EC-8357-4CCA7B4914EA}"/>
                  </a:ext>
                </a:extLst>
              </p:cNvPr>
              <p:cNvSpPr txBox="1"/>
              <p:nvPr/>
            </p:nvSpPr>
            <p:spPr>
              <a:xfrm>
                <a:off x="3973293" y="6316085"/>
                <a:ext cx="136905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a:r>
                  <a:rPr lang="en-US" dirty="0"/>
                  <a:t>Zone</a:t>
                </a:r>
              </a:p>
            </p:txBody>
          </p:sp>
          <p:sp>
            <p:nvSpPr>
              <p:cNvPr id="75" name="TextBox 74">
                <a:extLst>
                  <a:ext uri="{FF2B5EF4-FFF2-40B4-BE49-F238E27FC236}">
                    <a16:creationId xmlns:a16="http://schemas.microsoft.com/office/drawing/2014/main" id="{52E05A22-50AA-429B-BD8B-5E47F230BB62}"/>
                  </a:ext>
                </a:extLst>
              </p:cNvPr>
              <p:cNvSpPr txBox="1"/>
              <p:nvPr/>
            </p:nvSpPr>
            <p:spPr>
              <a:xfrm>
                <a:off x="5805679" y="6316085"/>
                <a:ext cx="1449043"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a:r>
                  <a:rPr lang="en-US" dirty="0"/>
                  <a:t>Geo</a:t>
                </a:r>
              </a:p>
            </p:txBody>
          </p:sp>
          <p:sp>
            <p:nvSpPr>
              <p:cNvPr id="76" name="TextBox 75">
                <a:extLst>
                  <a:ext uri="{FF2B5EF4-FFF2-40B4-BE49-F238E27FC236}">
                    <a16:creationId xmlns:a16="http://schemas.microsoft.com/office/drawing/2014/main" id="{3F5A9360-FB2A-454F-9AD7-8A5618567FB6}"/>
                  </a:ext>
                </a:extLst>
              </p:cNvPr>
              <p:cNvSpPr txBox="1"/>
              <p:nvPr/>
            </p:nvSpPr>
            <p:spPr>
              <a:xfrm>
                <a:off x="9584356" y="6316085"/>
                <a:ext cx="1434962"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pPr/>
                <a:r>
                  <a:rPr lang="en-US" dirty="0"/>
                  <a:t>Summary</a:t>
                </a:r>
              </a:p>
            </p:txBody>
          </p:sp>
          <p:sp>
            <p:nvSpPr>
              <p:cNvPr id="77" name="TextBox 76">
                <a:extLst>
                  <a:ext uri="{FF2B5EF4-FFF2-40B4-BE49-F238E27FC236}">
                    <a16:creationId xmlns:a16="http://schemas.microsoft.com/office/drawing/2014/main" id="{E188F3CC-7296-425E-A275-393262F513A6}"/>
                  </a:ext>
                </a:extLst>
              </p:cNvPr>
              <p:cNvSpPr txBox="1"/>
              <p:nvPr/>
            </p:nvSpPr>
            <p:spPr>
              <a:xfrm>
                <a:off x="7360918" y="6316085"/>
                <a:ext cx="2117241"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a:r>
                  <a:rPr lang="en-US" dirty="0"/>
                  <a:t>Scenarios</a:t>
                </a:r>
              </a:p>
            </p:txBody>
          </p:sp>
        </p:grpSp>
        <p:grpSp>
          <p:nvGrpSpPr>
            <p:cNvPr id="64" name="Group 63">
              <a:extLst>
                <a:ext uri="{FF2B5EF4-FFF2-40B4-BE49-F238E27FC236}">
                  <a16:creationId xmlns:a16="http://schemas.microsoft.com/office/drawing/2014/main" id="{7B81C700-8E92-41DE-8110-D1EDEAC366BD}"/>
                </a:ext>
              </a:extLst>
            </p:cNvPr>
            <p:cNvGrpSpPr/>
            <p:nvPr/>
          </p:nvGrpSpPr>
          <p:grpSpPr>
            <a:xfrm>
              <a:off x="0" y="6215635"/>
              <a:ext cx="11444140" cy="131976"/>
              <a:chOff x="0" y="6058468"/>
              <a:chExt cx="11444140" cy="131976"/>
            </a:xfrm>
          </p:grpSpPr>
          <p:cxnSp>
            <p:nvCxnSpPr>
              <p:cNvPr id="65" name="Straight Arrow Connector 64">
                <a:extLst>
                  <a:ext uri="{FF2B5EF4-FFF2-40B4-BE49-F238E27FC236}">
                    <a16:creationId xmlns:a16="http://schemas.microsoft.com/office/drawing/2014/main" id="{2441CD1E-97C3-461E-98FA-A61C1B52F546}"/>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66" name="Oval 65">
                <a:extLst>
                  <a:ext uri="{FF2B5EF4-FFF2-40B4-BE49-F238E27FC236}">
                    <a16:creationId xmlns:a16="http://schemas.microsoft.com/office/drawing/2014/main" id="{69E7E44B-1296-4FB4-9991-C74BF37918B4}"/>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67" name="Oval 66">
                <a:extLst>
                  <a:ext uri="{FF2B5EF4-FFF2-40B4-BE49-F238E27FC236}">
                    <a16:creationId xmlns:a16="http://schemas.microsoft.com/office/drawing/2014/main" id="{D02DAAFB-9610-4E6A-AF3C-2B5A64287736}"/>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gradFill>
                    <a:gsLst>
                      <a:gs pos="0">
                        <a:srgbClr val="FFFFFF"/>
                      </a:gs>
                      <a:gs pos="100000">
                        <a:srgbClr val="FFFFFF"/>
                      </a:gs>
                    </a:gsLst>
                    <a:lin ang="5400000" scaled="0"/>
                  </a:gradFill>
                  <a:cs typeface="Segoe UI" pitchFamily="34" charset="0"/>
                </a:endParaRPr>
              </a:p>
            </p:txBody>
          </p:sp>
          <p:sp>
            <p:nvSpPr>
              <p:cNvPr id="68" name="Oval 67">
                <a:extLst>
                  <a:ext uri="{FF2B5EF4-FFF2-40B4-BE49-F238E27FC236}">
                    <a16:creationId xmlns:a16="http://schemas.microsoft.com/office/drawing/2014/main" id="{9DBD9224-ABC3-4712-8F79-F32EB4D29850}"/>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cs typeface="Segoe UI" pitchFamily="34" charset="0"/>
                </a:endParaRPr>
              </a:p>
            </p:txBody>
          </p:sp>
          <p:sp>
            <p:nvSpPr>
              <p:cNvPr id="69" name="Oval 68">
                <a:extLst>
                  <a:ext uri="{FF2B5EF4-FFF2-40B4-BE49-F238E27FC236}">
                    <a16:creationId xmlns:a16="http://schemas.microsoft.com/office/drawing/2014/main" id="{ECDBD016-8273-4505-93CB-8439DAFC9105}"/>
                  </a:ext>
                </a:extLst>
              </p:cNvPr>
              <p:cNvSpPr/>
              <p:nvPr/>
            </p:nvSpPr>
            <p:spPr bwMode="auto">
              <a:xfrm>
                <a:off x="10235849"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gradFill>
                    <a:gsLst>
                      <a:gs pos="0">
                        <a:srgbClr val="FFFFFF"/>
                      </a:gs>
                      <a:gs pos="100000">
                        <a:srgbClr val="FFFFFF"/>
                      </a:gs>
                    </a:gsLst>
                    <a:lin ang="5400000" scaled="0"/>
                  </a:gradFill>
                  <a:cs typeface="Segoe UI" pitchFamily="34" charset="0"/>
                </a:endParaRPr>
              </a:p>
            </p:txBody>
          </p:sp>
          <p:sp>
            <p:nvSpPr>
              <p:cNvPr id="70" name="Oval 69">
                <a:extLst>
                  <a:ext uri="{FF2B5EF4-FFF2-40B4-BE49-F238E27FC236}">
                    <a16:creationId xmlns:a16="http://schemas.microsoft.com/office/drawing/2014/main" id="{892BB336-E6E3-4C6E-8E8B-0F67FADB0B61}"/>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71" name="Oval 70">
                <a:extLst>
                  <a:ext uri="{FF2B5EF4-FFF2-40B4-BE49-F238E27FC236}">
                    <a16:creationId xmlns:a16="http://schemas.microsoft.com/office/drawing/2014/main" id="{98713CCC-F549-4661-9220-AD107534F35F}"/>
                  </a:ext>
                </a:extLst>
              </p:cNvPr>
              <p:cNvSpPr/>
              <p:nvPr/>
            </p:nvSpPr>
            <p:spPr bwMode="auto">
              <a:xfrm>
                <a:off x="4592580"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cs typeface="Segoe UI" pitchFamily="34" charset="0"/>
                </a:endParaRPr>
              </a:p>
            </p:txBody>
          </p:sp>
        </p:grpSp>
      </p:grpSp>
      <p:sp>
        <p:nvSpPr>
          <p:cNvPr id="31" name="Rectangle 30">
            <a:extLst>
              <a:ext uri="{FF2B5EF4-FFF2-40B4-BE49-F238E27FC236}">
                <a16:creationId xmlns:a16="http://schemas.microsoft.com/office/drawing/2014/main" id="{A694123B-91D0-41B8-9F7B-4D06814D9C78}"/>
              </a:ext>
            </a:extLst>
          </p:cNvPr>
          <p:cNvSpPr/>
          <p:nvPr/>
        </p:nvSpPr>
        <p:spPr>
          <a:xfrm>
            <a:off x="6237658" y="4520246"/>
            <a:ext cx="5535105" cy="707886"/>
          </a:xfrm>
          <a:prstGeom prst="rect">
            <a:avLst/>
          </a:prstGeom>
          <a:noFill/>
        </p:spPr>
        <p:txBody>
          <a:bodyPr wrap="none" lIns="91440" tIns="45720" rIns="91440" bIns="45720">
            <a:spAutoFit/>
          </a:bodyPr>
          <a:lstStyle/>
          <a:p>
            <a:pPr algn="ctr"/>
            <a:r>
              <a:rPr lang="en-U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AKA.MS/ANNALYTICS</a:t>
            </a:r>
          </a:p>
        </p:txBody>
      </p:sp>
      <p:sp>
        <p:nvSpPr>
          <p:cNvPr id="32" name="TextBox 31">
            <a:extLst>
              <a:ext uri="{FF2B5EF4-FFF2-40B4-BE49-F238E27FC236}">
                <a16:creationId xmlns:a16="http://schemas.microsoft.com/office/drawing/2014/main" id="{3C218FB4-1A03-4B62-ACB4-54640234BEB0}"/>
              </a:ext>
            </a:extLst>
          </p:cNvPr>
          <p:cNvSpPr txBox="1"/>
          <p:nvPr/>
        </p:nvSpPr>
        <p:spPr>
          <a:xfrm>
            <a:off x="3600637" y="5246242"/>
            <a:ext cx="8500650" cy="276999"/>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 				#AzureSQL	@AzureSQL	@AnalyticAnna</a:t>
            </a:r>
          </a:p>
        </p:txBody>
      </p:sp>
      <p:sp>
        <p:nvSpPr>
          <p:cNvPr id="33" name="TextBox 32">
            <a:extLst>
              <a:ext uri="{FF2B5EF4-FFF2-40B4-BE49-F238E27FC236}">
                <a16:creationId xmlns:a16="http://schemas.microsoft.com/office/drawing/2014/main" id="{C9E2E43A-A95E-46B3-A56B-BCE36693DD81}"/>
              </a:ext>
            </a:extLst>
          </p:cNvPr>
          <p:cNvSpPr txBox="1"/>
          <p:nvPr/>
        </p:nvSpPr>
        <p:spPr>
          <a:xfrm>
            <a:off x="3628924" y="4316697"/>
            <a:ext cx="8500650" cy="276999"/>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 				This deck:</a:t>
            </a:r>
          </a:p>
        </p:txBody>
      </p:sp>
    </p:spTree>
    <p:extLst>
      <p:ext uri="{BB962C8B-B14F-4D97-AF65-F5344CB8AC3E}">
        <p14:creationId xmlns:p14="http://schemas.microsoft.com/office/powerpoint/2010/main" val="22614154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4953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solidFill>
                  <a:srgbClr val="50E6FF"/>
                </a:solidFill>
                <a:effectLst/>
                <a:uLnTx/>
                <a:uFillTx/>
                <a:latin typeface="Segoe UI Semibold"/>
                <a:ea typeface="+mn-ea"/>
                <a:cs typeface="Segoe UI" pitchFamily="34" charset="0"/>
              </a:rPr>
              <a:t>Thank you!</a:t>
            </a:r>
            <a:endParaRPr kumimoji="0" lang="en-US" sz="4400" b="0" i="0" u="none" strike="noStrike" kern="1200" cap="none" spc="0" normalizeH="0" baseline="0" noProof="0">
              <a:ln w="3175">
                <a:noFill/>
              </a:ln>
              <a:solidFill>
                <a:srgbClr val="50E6FF"/>
              </a:soli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D6C9E99B-B494-4979-9E81-916838FF3164}"/>
              </a:ext>
            </a:extLst>
          </p:cNvPr>
          <p:cNvSpPr txBox="1"/>
          <p:nvPr/>
        </p:nvSpPr>
        <p:spPr>
          <a:xfrm>
            <a:off x="584200" y="6164103"/>
            <a:ext cx="11124870" cy="276999"/>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 		@azureSQL						@AnalyticAnna</a:t>
            </a: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dirty="0">
                <a:solidFill>
                  <a:schemeClr val="accent6"/>
                </a:solidFill>
              </a:rPr>
              <a:t>Extra demos?</a:t>
            </a:r>
            <a:br>
              <a:rPr lang="en-US" sz="4400" dirty="0">
                <a:solidFill>
                  <a:schemeClr val="accent6"/>
                </a:solidFill>
              </a:rPr>
            </a:br>
            <a:r>
              <a:rPr lang="en-US" sz="4400" dirty="0">
                <a:solidFill>
                  <a:schemeClr val="accent2"/>
                </a:solidFill>
              </a:rPr>
              <a:t>Hyperscale</a:t>
            </a:r>
            <a:br>
              <a:rPr lang="en-US" sz="4400" dirty="0">
                <a:solidFill>
                  <a:schemeClr val="accent2"/>
                </a:solidFill>
              </a:rPr>
            </a:br>
            <a:r>
              <a:rPr lang="en-US" sz="4400" dirty="0">
                <a:solidFill>
                  <a:schemeClr val="accent2"/>
                </a:solidFill>
              </a:rPr>
              <a:t>Serverless</a:t>
            </a:r>
            <a:endParaRPr lang="en-US" sz="4400" spc="0" dirty="0">
              <a:solidFill>
                <a:schemeClr val="accent2"/>
              </a:solidFill>
            </a:endParaRPr>
          </a:p>
        </p:txBody>
      </p:sp>
    </p:spTree>
    <p:extLst>
      <p:ext uri="{BB962C8B-B14F-4D97-AF65-F5344CB8AC3E}">
        <p14:creationId xmlns:p14="http://schemas.microsoft.com/office/powerpoint/2010/main" val="194156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Backup and restore </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08811" y="1193299"/>
            <a:ext cx="8054763" cy="4370427"/>
          </a:xfrm>
        </p:spPr>
        <p:txBody>
          <a:bodyPr/>
          <a:lstStyle/>
          <a:p>
            <a:pPr marL="0" indent="0">
              <a:buNone/>
            </a:pPr>
            <a:r>
              <a:rPr lang="en-US" sz="2000">
                <a:solidFill>
                  <a:schemeClr val="tx1"/>
                </a:solidFill>
                <a:latin typeface="+mn-lt"/>
              </a:rPr>
              <a:t>Auto backups and Point in Time Restore (PITR)</a:t>
            </a:r>
          </a:p>
          <a:p>
            <a:pPr marL="468313" lvl="1" indent="-239713">
              <a:buClr>
                <a:schemeClr val="accent1"/>
              </a:buClr>
              <a:buSzPct val="100000"/>
              <a:buFont typeface="Arial" panose="020B0604020202020204" pitchFamily="34" charset="0"/>
              <a:buChar char="•"/>
            </a:pPr>
            <a:r>
              <a:rPr lang="en-US" sz="1600">
                <a:solidFill>
                  <a:schemeClr val="tx1"/>
                </a:solidFill>
              </a:rPr>
              <a:t>Full Database backup once a week</a:t>
            </a:r>
          </a:p>
          <a:p>
            <a:pPr marL="468313" lvl="1" indent="-239713">
              <a:buClr>
                <a:schemeClr val="accent1"/>
              </a:buClr>
              <a:buSzPct val="100000"/>
              <a:buFont typeface="Arial" panose="020B0604020202020204" pitchFamily="34" charset="0"/>
              <a:buChar char="•"/>
            </a:pPr>
            <a:r>
              <a:rPr lang="en-US" sz="1600">
                <a:solidFill>
                  <a:schemeClr val="tx1"/>
                </a:solidFill>
              </a:rPr>
              <a:t>Log Backups every 5-10 minutes</a:t>
            </a:r>
          </a:p>
          <a:p>
            <a:pPr marL="468313" lvl="1" indent="-239713">
              <a:buClr>
                <a:schemeClr val="accent1"/>
              </a:buClr>
              <a:buSzPct val="100000"/>
              <a:buFont typeface="Arial" panose="020B0604020202020204" pitchFamily="34" charset="0"/>
              <a:buChar char="•"/>
            </a:pPr>
            <a:r>
              <a:rPr lang="en-US" sz="1600">
                <a:solidFill>
                  <a:schemeClr val="tx1"/>
                </a:solidFill>
              </a:rPr>
              <a:t>Differential Backups every 12-24 hours</a:t>
            </a:r>
          </a:p>
          <a:p>
            <a:pPr marL="468313" lvl="1" indent="-239713">
              <a:buClr>
                <a:schemeClr val="accent1"/>
              </a:buClr>
              <a:buSzPct val="100000"/>
              <a:buFont typeface="Arial" panose="020B0604020202020204" pitchFamily="34" charset="0"/>
              <a:buChar char="•"/>
            </a:pPr>
            <a:r>
              <a:rPr lang="en-US" sz="1600">
                <a:solidFill>
                  <a:schemeClr val="tx1"/>
                </a:solidFill>
              </a:rPr>
              <a:t>Backup files on Azure storage with RA-GRS replicated</a:t>
            </a:r>
          </a:p>
          <a:p>
            <a:pPr marL="668300" lvl="2" indent="-239713">
              <a:buClr>
                <a:schemeClr val="accent1"/>
              </a:buClr>
              <a:buSzPct val="100000"/>
              <a:buFont typeface="Arial" panose="020B0604020202020204" pitchFamily="34" charset="0"/>
              <a:buChar char="•"/>
            </a:pPr>
            <a:r>
              <a:rPr lang="en-US" sz="1400">
                <a:solidFill>
                  <a:schemeClr val="tx1"/>
                </a:solidFill>
              </a:rPr>
              <a:t>LRS and ZRS in SQL Managed Instance</a:t>
            </a:r>
            <a:endParaRPr lang="en-US" sz="900">
              <a:solidFill>
                <a:schemeClr val="tx1"/>
              </a:solidFill>
            </a:endParaRPr>
          </a:p>
          <a:p>
            <a:pPr marL="468313" lvl="1" indent="-239713">
              <a:buClr>
                <a:schemeClr val="accent1"/>
              </a:buClr>
              <a:buSzPct val="100000"/>
              <a:buFont typeface="Arial" panose="020B0604020202020204" pitchFamily="34" charset="0"/>
              <a:buChar char="•"/>
            </a:pPr>
            <a:r>
              <a:rPr lang="en-US" sz="1600">
                <a:solidFill>
                  <a:schemeClr val="tx1"/>
                </a:solidFill>
              </a:rPr>
              <a:t>Backup Integrity checks</a:t>
            </a:r>
          </a:p>
          <a:p>
            <a:pPr marL="468313" lvl="1" indent="-239713">
              <a:buClr>
                <a:schemeClr val="accent1"/>
              </a:buClr>
              <a:buSzPct val="100000"/>
              <a:buFont typeface="Arial" panose="020B0604020202020204" pitchFamily="34" charset="0"/>
              <a:buChar char="•"/>
            </a:pPr>
            <a:r>
              <a:rPr lang="en-US" sz="1600">
                <a:solidFill>
                  <a:schemeClr val="tx1"/>
                </a:solidFill>
              </a:rPr>
              <a:t>Restore to new database</a:t>
            </a:r>
          </a:p>
          <a:p>
            <a:pPr marL="468313" lvl="1" indent="-239713">
              <a:buClr>
                <a:schemeClr val="accent1"/>
              </a:buClr>
              <a:buSzPct val="100000"/>
              <a:buFont typeface="Arial" panose="020B0604020202020204" pitchFamily="34" charset="0"/>
              <a:buChar char="•"/>
            </a:pPr>
            <a:r>
              <a:rPr lang="en-US" sz="1600">
                <a:solidFill>
                  <a:schemeClr val="tx1"/>
                </a:solidFill>
              </a:rPr>
              <a:t>Long-term retention (up to 10 years) of backups</a:t>
            </a:r>
          </a:p>
          <a:p>
            <a:pPr marL="468313" lvl="1" indent="-239713">
              <a:buClr>
                <a:schemeClr val="accent1"/>
              </a:buClr>
              <a:buSzPct val="100000"/>
              <a:buFont typeface="Arial" panose="020B0604020202020204" pitchFamily="34" charset="0"/>
              <a:buChar char="•"/>
            </a:pPr>
            <a:r>
              <a:rPr lang="en-US" sz="1600">
                <a:solidFill>
                  <a:schemeClr val="tx1"/>
                </a:solidFill>
              </a:rPr>
              <a:t>Geo-restore of databases if primary region down</a:t>
            </a:r>
          </a:p>
          <a:p>
            <a:pPr marL="468313" lvl="1" indent="-239713">
              <a:buClr>
                <a:schemeClr val="accent1"/>
              </a:buClr>
              <a:buSzPct val="100000"/>
              <a:buFont typeface="Arial" panose="020B0604020202020204" pitchFamily="34" charset="0"/>
              <a:buChar char="•"/>
            </a:pPr>
            <a:r>
              <a:rPr lang="en-US" sz="1600">
                <a:solidFill>
                  <a:schemeClr val="tx1"/>
                </a:solidFill>
              </a:rPr>
              <a:t>Restore backups of deleted databases</a:t>
            </a:r>
          </a:p>
          <a:p>
            <a:pPr marL="0" indent="0">
              <a:buNone/>
            </a:pPr>
            <a:endParaRPr lang="en-US" sz="2000">
              <a:solidFill>
                <a:schemeClr val="tx1"/>
              </a:solidFill>
              <a:latin typeface="+mn-lt"/>
            </a:endParaRPr>
          </a:p>
          <a:p>
            <a:pPr marL="0" indent="0">
              <a:buNone/>
            </a:pPr>
            <a:endParaRPr lang="en-US" sz="2000">
              <a:solidFill>
                <a:schemeClr val="tx1"/>
              </a:solidFill>
              <a:latin typeface="+mn-lt"/>
            </a:endParaRPr>
          </a:p>
          <a:p>
            <a:pPr marL="0" indent="0">
              <a:buNone/>
            </a:pPr>
            <a:r>
              <a:rPr lang="en-US" sz="2000">
                <a:solidFill>
                  <a:schemeClr val="tx1"/>
                </a:solidFill>
                <a:latin typeface="+mn-lt"/>
              </a:rPr>
              <a:t>Manual COPY_ONLY Backup/Restore with Managed Instance</a:t>
            </a:r>
          </a:p>
        </p:txBody>
      </p:sp>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07DEE27-6145-CB46-B7E7-CC5015C9127B}"/>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936BCAE0-699F-AF48-A3A6-8CD255077FE4}"/>
                </a:ext>
              </a:extLst>
            </p:cNvPr>
            <p:cNvGrpSpPr/>
            <p:nvPr/>
          </p:nvGrpSpPr>
          <p:grpSpPr>
            <a:xfrm>
              <a:off x="662352" y="6399215"/>
              <a:ext cx="10356966" cy="138500"/>
              <a:chOff x="662352" y="6316085"/>
              <a:chExt cx="10356966" cy="138500"/>
            </a:xfrm>
          </p:grpSpPr>
          <p:sp>
            <p:nvSpPr>
              <p:cNvPr id="49" name="TextBox 48">
                <a:extLst>
                  <a:ext uri="{FF2B5EF4-FFF2-40B4-BE49-F238E27FC236}">
                    <a16:creationId xmlns:a16="http://schemas.microsoft.com/office/drawing/2014/main" id="{91B7D610-60D9-7C42-919E-E0BF427E30B5}"/>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50" name="TextBox 49">
                <a:extLst>
                  <a:ext uri="{FF2B5EF4-FFF2-40B4-BE49-F238E27FC236}">
                    <a16:creationId xmlns:a16="http://schemas.microsoft.com/office/drawing/2014/main" id="{AB801E1C-755A-8948-9235-5D81F180801A}"/>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Backup and restore</a:t>
                </a:r>
              </a:p>
            </p:txBody>
          </p:sp>
          <p:sp>
            <p:nvSpPr>
              <p:cNvPr id="51" name="TextBox 50">
                <a:extLst>
                  <a:ext uri="{FF2B5EF4-FFF2-40B4-BE49-F238E27FC236}">
                    <a16:creationId xmlns:a16="http://schemas.microsoft.com/office/drawing/2014/main" id="{29E9EA69-0765-C44F-A170-E5EE5778D635}"/>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Built-in HA/DR</a:t>
                </a:r>
              </a:p>
            </p:txBody>
          </p:sp>
          <p:sp>
            <p:nvSpPr>
              <p:cNvPr id="52" name="TextBox 51">
                <a:extLst>
                  <a:ext uri="{FF2B5EF4-FFF2-40B4-BE49-F238E27FC236}">
                    <a16:creationId xmlns:a16="http://schemas.microsoft.com/office/drawing/2014/main" id="{D651206E-E356-D749-BF4B-7EF9811ED1D8}"/>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53" name="TextBox 52">
                <a:extLst>
                  <a:ext uri="{FF2B5EF4-FFF2-40B4-BE49-F238E27FC236}">
                    <a16:creationId xmlns:a16="http://schemas.microsoft.com/office/drawing/2014/main" id="{73A1204D-BA03-074B-B200-18795E0B2EE2}"/>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54" name="TextBox 53">
                <a:extLst>
                  <a:ext uri="{FF2B5EF4-FFF2-40B4-BE49-F238E27FC236}">
                    <a16:creationId xmlns:a16="http://schemas.microsoft.com/office/drawing/2014/main" id="{D2A473D0-0F61-7D43-8CD5-466B53ED38D8}"/>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41" name="Group 40">
              <a:extLst>
                <a:ext uri="{FF2B5EF4-FFF2-40B4-BE49-F238E27FC236}">
                  <a16:creationId xmlns:a16="http://schemas.microsoft.com/office/drawing/2014/main" id="{F9B3213C-31F0-F343-B171-556537460760}"/>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71E4538-D26B-E941-876C-E0F872B0EE8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EB20234-07D6-714F-9BC5-F61A8104730D}"/>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7E30314F-996D-AF4F-A57D-0F443033A8D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FC1570A9-275F-2441-B46A-8DA5BD8E237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D1732F51-CF3C-6B4E-97E2-3E421EAC73D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03D746F6-837A-4B43-A692-C27BEE43546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ADB00513-F681-244F-9748-CEE94C4A3A0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DB1</a:t>
            </a:r>
          </a:p>
        </p:txBody>
      </p:sp>
    </p:spTree>
    <p:extLst>
      <p:ext uri="{BB962C8B-B14F-4D97-AF65-F5344CB8AC3E}">
        <p14:creationId xmlns:p14="http://schemas.microsoft.com/office/powerpoint/2010/main" val="278937890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C3B5-0039-47A6-9F0F-62D501128765}"/>
              </a:ext>
            </a:extLst>
          </p:cNvPr>
          <p:cNvSpPr>
            <a:spLocks noGrp="1"/>
          </p:cNvSpPr>
          <p:nvPr>
            <p:ph type="title"/>
          </p:nvPr>
        </p:nvSpPr>
        <p:spPr/>
        <p:txBody>
          <a:bodyPr/>
          <a:lstStyle/>
          <a:p>
            <a:r>
              <a:rPr lang="en-US"/>
              <a:t>Database availability and consistency</a:t>
            </a:r>
          </a:p>
        </p:txBody>
      </p:sp>
      <p:sp>
        <p:nvSpPr>
          <p:cNvPr id="3" name="Text Placeholder 2">
            <a:extLst>
              <a:ext uri="{FF2B5EF4-FFF2-40B4-BE49-F238E27FC236}">
                <a16:creationId xmlns:a16="http://schemas.microsoft.com/office/drawing/2014/main" id="{4A970086-D710-4ADC-BC3C-A95BD4CC5A05}"/>
              </a:ext>
            </a:extLst>
          </p:cNvPr>
          <p:cNvSpPr>
            <a:spLocks noGrp="1"/>
          </p:cNvSpPr>
          <p:nvPr>
            <p:ph type="body" sz="quarter" idx="4294967295"/>
          </p:nvPr>
        </p:nvSpPr>
        <p:spPr>
          <a:xfrm>
            <a:off x="584200" y="2554997"/>
            <a:ext cx="4452034" cy="1132618"/>
          </a:xfrm>
        </p:spPr>
        <p:txBody>
          <a:bodyPr/>
          <a:lstStyle/>
          <a:p>
            <a:pPr marL="236538" lvl="1" indent="-223838">
              <a:buClr>
                <a:schemeClr val="accent1"/>
              </a:buClr>
              <a:buSzPct val="100000"/>
              <a:buFont typeface="Arial" panose="020B0604020202020204" pitchFamily="34" charset="0"/>
              <a:buChar char="•"/>
            </a:pPr>
            <a:r>
              <a:rPr lang="en-US" sz="1600"/>
              <a:t>You cannot set OFFLINE and EMERGENCY</a:t>
            </a:r>
          </a:p>
          <a:p>
            <a:pPr marL="236538" lvl="1" indent="-223838">
              <a:buClr>
                <a:schemeClr val="accent1"/>
              </a:buClr>
              <a:buSzPct val="100000"/>
              <a:buFont typeface="Arial" panose="020B0604020202020204" pitchFamily="34" charset="0"/>
              <a:buChar char="•"/>
            </a:pPr>
            <a:r>
              <a:rPr lang="en-US" sz="1600"/>
              <a:t>RESTRICTED_USER access allowed</a:t>
            </a:r>
          </a:p>
          <a:p>
            <a:pPr marL="236538" lvl="1" indent="-223838">
              <a:buClr>
                <a:schemeClr val="accent1"/>
              </a:buClr>
              <a:buSzPct val="100000"/>
              <a:buFont typeface="Arial" panose="020B0604020202020204" pitchFamily="34" charset="0"/>
              <a:buChar char="•"/>
            </a:pPr>
            <a:r>
              <a:rPr lang="en-US" sz="1600"/>
              <a:t>Dedicated Admin Connection (DAC) allowed</a:t>
            </a:r>
          </a:p>
          <a:p>
            <a:pPr marL="236538" lvl="1" indent="-223838">
              <a:buClr>
                <a:schemeClr val="accent1"/>
              </a:buClr>
              <a:buSzPct val="100000"/>
              <a:buFont typeface="Arial" panose="020B0604020202020204" pitchFamily="34" charset="0"/>
              <a:buChar char="•"/>
            </a:pPr>
            <a:r>
              <a:rPr lang="en-US" sz="1600"/>
              <a:t>Accelerated Database Recovery on by default</a:t>
            </a:r>
          </a:p>
        </p:txBody>
      </p:sp>
      <p:sp>
        <p:nvSpPr>
          <p:cNvPr id="5" name="Text Placeholder 2">
            <a:extLst>
              <a:ext uri="{FF2B5EF4-FFF2-40B4-BE49-F238E27FC236}">
                <a16:creationId xmlns:a16="http://schemas.microsoft.com/office/drawing/2014/main" id="{4F948B1E-C0A5-4984-9BC8-89454F1B1CE1}"/>
              </a:ext>
            </a:extLst>
          </p:cNvPr>
          <p:cNvSpPr txBox="1">
            <a:spLocks/>
          </p:cNvSpPr>
          <p:nvPr/>
        </p:nvSpPr>
        <p:spPr>
          <a:xfrm>
            <a:off x="6362700" y="2554821"/>
            <a:ext cx="4919589" cy="26099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Multiple copies of data and backups</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Users can execute DBCC CHECKDB (no repair)</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Database CHECKSUM on by default</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Auto Page Repair when possible</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Data integrity error alert monitoring</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Backup and restore integrity checks</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“lost write” and “stale read” detection</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Repair without notification if no impact</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Proactive notification to customers</a:t>
            </a:r>
          </a:p>
        </p:txBody>
      </p:sp>
      <p:sp>
        <p:nvSpPr>
          <p:cNvPr id="6" name="TextBox 5">
            <a:extLst>
              <a:ext uri="{FF2B5EF4-FFF2-40B4-BE49-F238E27FC236}">
                <a16:creationId xmlns:a16="http://schemas.microsoft.com/office/drawing/2014/main" id="{CF1FD289-F313-4C27-9013-A491D82DD057}"/>
              </a:ext>
            </a:extLst>
          </p:cNvPr>
          <p:cNvSpPr txBox="1"/>
          <p:nvPr/>
        </p:nvSpPr>
        <p:spPr>
          <a:xfrm>
            <a:off x="624482" y="2139343"/>
            <a:ext cx="1274260" cy="307777"/>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Availability</a:t>
            </a:r>
          </a:p>
        </p:txBody>
      </p:sp>
      <p:sp>
        <p:nvSpPr>
          <p:cNvPr id="7" name="TextBox 6">
            <a:extLst>
              <a:ext uri="{FF2B5EF4-FFF2-40B4-BE49-F238E27FC236}">
                <a16:creationId xmlns:a16="http://schemas.microsoft.com/office/drawing/2014/main" id="{55A92F5A-CB65-4F07-8AA8-47125347145E}"/>
              </a:ext>
            </a:extLst>
          </p:cNvPr>
          <p:cNvSpPr txBox="1"/>
          <p:nvPr/>
        </p:nvSpPr>
        <p:spPr>
          <a:xfrm>
            <a:off x="6362700" y="2164970"/>
            <a:ext cx="1377108" cy="307777"/>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Consistency</a:t>
            </a:r>
          </a:p>
        </p:txBody>
      </p:sp>
      <p:grpSp>
        <p:nvGrpSpPr>
          <p:cNvPr id="8" name="Group 7">
            <a:extLst>
              <a:ext uri="{FF2B5EF4-FFF2-40B4-BE49-F238E27FC236}">
                <a16:creationId xmlns:a16="http://schemas.microsoft.com/office/drawing/2014/main" id="{01841440-C174-F24F-968C-4E61FA993082}"/>
              </a:ext>
            </a:extLst>
          </p:cNvPr>
          <p:cNvGrpSpPr/>
          <p:nvPr/>
        </p:nvGrpSpPr>
        <p:grpSpPr>
          <a:xfrm>
            <a:off x="0" y="6215635"/>
            <a:ext cx="11444140" cy="322080"/>
            <a:chOff x="0" y="6215635"/>
            <a:chExt cx="11444140" cy="322080"/>
          </a:xfrm>
        </p:grpSpPr>
        <p:grpSp>
          <p:nvGrpSpPr>
            <p:cNvPr id="9" name="Group 8">
              <a:extLst>
                <a:ext uri="{FF2B5EF4-FFF2-40B4-BE49-F238E27FC236}">
                  <a16:creationId xmlns:a16="http://schemas.microsoft.com/office/drawing/2014/main" id="{311A451C-ED6F-4D49-9F04-9231D44641C6}"/>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5408337C-5DAC-F143-B74E-E2EE92E05EDA}"/>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19" name="TextBox 18">
                <a:extLst>
                  <a:ext uri="{FF2B5EF4-FFF2-40B4-BE49-F238E27FC236}">
                    <a16:creationId xmlns:a16="http://schemas.microsoft.com/office/drawing/2014/main" id="{0830345A-4CEB-D348-93CA-1D135FF79994}"/>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20" name="TextBox 19">
                <a:extLst>
                  <a:ext uri="{FF2B5EF4-FFF2-40B4-BE49-F238E27FC236}">
                    <a16:creationId xmlns:a16="http://schemas.microsoft.com/office/drawing/2014/main" id="{168BB442-ADF9-F049-8A40-E77CAF260610}"/>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Built-in HA/DR</a:t>
                </a:r>
              </a:p>
            </p:txBody>
          </p:sp>
          <p:sp>
            <p:nvSpPr>
              <p:cNvPr id="21" name="TextBox 20">
                <a:extLst>
                  <a:ext uri="{FF2B5EF4-FFF2-40B4-BE49-F238E27FC236}">
                    <a16:creationId xmlns:a16="http://schemas.microsoft.com/office/drawing/2014/main" id="{8EF9E698-5C70-924A-A3BD-2C69E00CD7C9}"/>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Availability and consistency</a:t>
                </a:r>
              </a:p>
            </p:txBody>
          </p:sp>
          <p:sp>
            <p:nvSpPr>
              <p:cNvPr id="22" name="TextBox 21">
                <a:extLst>
                  <a:ext uri="{FF2B5EF4-FFF2-40B4-BE49-F238E27FC236}">
                    <a16:creationId xmlns:a16="http://schemas.microsoft.com/office/drawing/2014/main" id="{ED35A6CE-5B8B-BB42-A842-CEC1782338D2}"/>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3" name="TextBox 22">
                <a:extLst>
                  <a:ext uri="{FF2B5EF4-FFF2-40B4-BE49-F238E27FC236}">
                    <a16:creationId xmlns:a16="http://schemas.microsoft.com/office/drawing/2014/main" id="{9B9DB1FA-57A7-E248-8685-E8917BC7F8E1}"/>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10" name="Group 9">
              <a:extLst>
                <a:ext uri="{FF2B5EF4-FFF2-40B4-BE49-F238E27FC236}">
                  <a16:creationId xmlns:a16="http://schemas.microsoft.com/office/drawing/2014/main" id="{B5ED264A-09A6-EC46-875B-94C4C275AE10}"/>
                </a:ext>
              </a:extLst>
            </p:cNvPr>
            <p:cNvGrpSpPr/>
            <p:nvPr/>
          </p:nvGrpSpPr>
          <p:grpSpPr>
            <a:xfrm>
              <a:off x="0" y="6215635"/>
              <a:ext cx="11444140" cy="131976"/>
              <a:chOff x="0" y="6058468"/>
              <a:chExt cx="11444140" cy="131976"/>
            </a:xfrm>
          </p:grpSpPr>
          <p:cxnSp>
            <p:nvCxnSpPr>
              <p:cNvPr id="11" name="Straight Arrow Connector 10">
                <a:extLst>
                  <a:ext uri="{FF2B5EF4-FFF2-40B4-BE49-F238E27FC236}">
                    <a16:creationId xmlns:a16="http://schemas.microsoft.com/office/drawing/2014/main" id="{5239E9F2-7B7C-584F-A0A6-6948C6CDD7B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A4A6B30-3397-B142-B461-B7AA0109FB0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C6B227A6-6F39-D94B-9540-BF5CAD407E48}"/>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F3E3CEFF-F86D-4646-834E-EF3B6D6F98C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A13C30E3-A8C4-114F-9A89-E9E16E9D551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273509AD-7C38-D54D-95F5-B6F0D920817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71BE9638-428A-7545-845A-CA024C50155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97655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28E0A6-82C1-48BC-A815-975E57A90DBD}"/>
              </a:ext>
            </a:extLst>
          </p:cNvPr>
          <p:cNvSpPr txBox="1"/>
          <p:nvPr/>
        </p:nvSpPr>
        <p:spPr>
          <a:xfrm>
            <a:off x="524846" y="2299061"/>
            <a:ext cx="5435525" cy="677108"/>
          </a:xfrm>
          <a:prstGeom prst="rect">
            <a:avLst/>
          </a:prstGeom>
          <a:noFill/>
        </p:spPr>
        <p:txBody>
          <a:bodyPr wrap="square" lIns="0" tIns="0" rIns="0" bIns="0"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Continuous availability with reliance to failures</a:t>
            </a:r>
            <a:endParaRPr kumimoji="0" lang="en-US" sz="2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Segoe UI"/>
            </a:endParaRPr>
          </a:p>
        </p:txBody>
      </p:sp>
      <p:sp>
        <p:nvSpPr>
          <p:cNvPr id="7" name="Rectangle 6">
            <a:extLst>
              <a:ext uri="{FF2B5EF4-FFF2-40B4-BE49-F238E27FC236}">
                <a16:creationId xmlns:a16="http://schemas.microsoft.com/office/drawing/2014/main" id="{AC1E9A15-CF9C-48FE-8995-4487A50B439E}"/>
              </a:ext>
            </a:extLst>
          </p:cNvPr>
          <p:cNvSpPr/>
          <p:nvPr/>
        </p:nvSpPr>
        <p:spPr bwMode="auto">
          <a:xfrm>
            <a:off x="365032" y="1519201"/>
            <a:ext cx="5619662" cy="436383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EAA0477-5660-4CD4-B704-252C9D88F689}"/>
              </a:ext>
            </a:extLst>
          </p:cNvPr>
          <p:cNvSpPr/>
          <p:nvPr/>
        </p:nvSpPr>
        <p:spPr bwMode="auto">
          <a:xfrm>
            <a:off x="365031" y="1523123"/>
            <a:ext cx="5619662" cy="553998"/>
          </a:xfrm>
          <a:prstGeom prst="rect">
            <a:avLst/>
          </a:prstGeom>
          <a:solidFill>
            <a:schemeClr val="accent4"/>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High Availability</a:t>
            </a:r>
            <a:r>
              <a:rPr kumimoji="0" lang="en-US" sz="2000" b="1" i="0" u="none" strike="noStrike" kern="1200" cap="none" spc="0" normalizeH="0" baseline="0" noProof="0">
                <a:ln>
                  <a:noFill/>
                </a:ln>
                <a:solidFill>
                  <a:srgbClr val="EBEBEB"/>
                </a:solidFill>
                <a:effectLst/>
                <a:uLnTx/>
                <a:uFillTx/>
                <a:latin typeface="Segoe UI Semibold" panose="020B0502040204020203" pitchFamily="34" charset="0"/>
                <a:ea typeface="Segoe UI" pitchFamily="34" charset="0"/>
                <a:cs typeface="Segoe UI Semibold" panose="020B0502040204020203" pitchFamily="34" charset="0"/>
              </a:rPr>
              <a:t> </a:t>
            </a:r>
            <a:endParaRPr kumimoji="0" lang="en-US" sz="2000" b="1" i="0" u="none" strike="noStrike" kern="1200" cap="none" spc="0" normalizeH="0" baseline="30000" noProof="0">
              <a:ln>
                <a:noFill/>
              </a:ln>
              <a:solidFill>
                <a:srgbClr val="50E6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1" name="Graphic 10" descr="Refresh">
            <a:extLst>
              <a:ext uri="{FF2B5EF4-FFF2-40B4-BE49-F238E27FC236}">
                <a16:creationId xmlns:a16="http://schemas.microsoft.com/office/drawing/2014/main" id="{D3E9CEF0-A064-466B-B59B-6F99039551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6204" y="1545732"/>
            <a:ext cx="514675" cy="514675"/>
          </a:xfrm>
          <a:prstGeom prst="rect">
            <a:avLst/>
          </a:prstGeom>
        </p:spPr>
      </p:pic>
      <p:sp>
        <p:nvSpPr>
          <p:cNvPr id="12" name="TextBox 11">
            <a:extLst>
              <a:ext uri="{FF2B5EF4-FFF2-40B4-BE49-F238E27FC236}">
                <a16:creationId xmlns:a16="http://schemas.microsoft.com/office/drawing/2014/main" id="{187D2112-E80E-4E98-BB6C-F9755DCC4EA3}"/>
              </a:ext>
            </a:extLst>
          </p:cNvPr>
          <p:cNvSpPr txBox="1"/>
          <p:nvPr/>
        </p:nvSpPr>
        <p:spPr>
          <a:xfrm>
            <a:off x="6291966" y="2079551"/>
            <a:ext cx="5452332" cy="984885"/>
          </a:xfrm>
          <a:prstGeom prst="rect">
            <a:avLst/>
          </a:prstGeom>
          <a:noFill/>
        </p:spPr>
        <p:txBody>
          <a:bodyPr wrap="square" lIns="0" tIns="0" rIns="0" bIns="0"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Quick recovery to provide business continuity</a:t>
            </a:r>
          </a:p>
        </p:txBody>
      </p:sp>
      <p:sp>
        <p:nvSpPr>
          <p:cNvPr id="13" name="Rectangle 12">
            <a:extLst>
              <a:ext uri="{FF2B5EF4-FFF2-40B4-BE49-F238E27FC236}">
                <a16:creationId xmlns:a16="http://schemas.microsoft.com/office/drawing/2014/main" id="{0EEBFD81-EC9F-473E-B88A-FD89ECA9EE55}"/>
              </a:ext>
            </a:extLst>
          </p:cNvPr>
          <p:cNvSpPr/>
          <p:nvPr/>
        </p:nvSpPr>
        <p:spPr bwMode="auto">
          <a:xfrm>
            <a:off x="6196869" y="1536183"/>
            <a:ext cx="5630099" cy="436383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96A21C30-26EA-497C-9962-AD7D1D8A18D8}"/>
              </a:ext>
            </a:extLst>
          </p:cNvPr>
          <p:cNvGrpSpPr/>
          <p:nvPr/>
        </p:nvGrpSpPr>
        <p:grpSpPr>
          <a:xfrm>
            <a:off x="6196868" y="1489179"/>
            <a:ext cx="5630099" cy="621887"/>
            <a:chOff x="6565853" y="1097284"/>
            <a:chExt cx="5400456" cy="642763"/>
          </a:xfrm>
          <a:solidFill>
            <a:schemeClr val="accent5"/>
          </a:solidFill>
        </p:grpSpPr>
        <p:sp>
          <p:nvSpPr>
            <p:cNvPr id="15" name="Rectangle 14">
              <a:extLst>
                <a:ext uri="{FF2B5EF4-FFF2-40B4-BE49-F238E27FC236}">
                  <a16:creationId xmlns:a16="http://schemas.microsoft.com/office/drawing/2014/main" id="{95E35809-6FF2-49BE-B467-3F3FE8C6D44A}"/>
                </a:ext>
              </a:extLst>
            </p:cNvPr>
            <p:cNvSpPr/>
            <p:nvPr/>
          </p:nvSpPr>
          <p:spPr bwMode="auto">
            <a:xfrm>
              <a:off x="6565853" y="1144288"/>
              <a:ext cx="5400456" cy="553998"/>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chemeClr val="tx1"/>
                  </a:solidFill>
                  <a:effectLst/>
                  <a:uLnTx/>
                  <a:uFillTx/>
                  <a:latin typeface="Segoe UI Semibold" panose="020B0502040204020203" pitchFamily="34" charset="0"/>
                  <a:ea typeface="Segoe UI" pitchFamily="34" charset="0"/>
                  <a:cs typeface="Segoe UI Semibold" panose="020B0502040204020203" pitchFamily="34" charset="0"/>
                </a:rPr>
                <a:t>Disaster Recovery </a:t>
              </a:r>
              <a:endParaRPr kumimoji="0" lang="en-US" sz="2000" b="1" i="0" u="none" strike="noStrike" kern="1200" cap="none" spc="0" normalizeH="0" baseline="3000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6" name="Graphic 15" descr="Excavator">
              <a:extLst>
                <a:ext uri="{FF2B5EF4-FFF2-40B4-BE49-F238E27FC236}">
                  <a16:creationId xmlns:a16="http://schemas.microsoft.com/office/drawing/2014/main" id="{D5E3F864-C1C0-42EC-8BD6-BA51BDEC7E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08016" y="1097284"/>
              <a:ext cx="642763" cy="642763"/>
            </a:xfrm>
            <a:prstGeom prst="rect">
              <a:avLst/>
            </a:prstGeom>
          </p:spPr>
        </p:pic>
      </p:grpSp>
      <p:sp>
        <p:nvSpPr>
          <p:cNvPr id="18" name="Title 1">
            <a:extLst>
              <a:ext uri="{FF2B5EF4-FFF2-40B4-BE49-F238E27FC236}">
                <a16:creationId xmlns:a16="http://schemas.microsoft.com/office/drawing/2014/main" id="{5DDE1FC9-2C03-4DA6-85CB-7987DA856401}"/>
              </a:ext>
            </a:extLst>
          </p:cNvPr>
          <p:cNvSpPr txBox="1">
            <a:spLocks/>
          </p:cNvSpPr>
          <p:nvPr/>
        </p:nvSpPr>
        <p:spPr>
          <a:xfrm>
            <a:off x="522222" y="379325"/>
            <a:ext cx="8803130" cy="553982"/>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HA vs. DR</a:t>
            </a:r>
          </a:p>
        </p:txBody>
      </p:sp>
      <p:sp>
        <p:nvSpPr>
          <p:cNvPr id="17" name="TextBox 16">
            <a:extLst>
              <a:ext uri="{FF2B5EF4-FFF2-40B4-BE49-F238E27FC236}">
                <a16:creationId xmlns:a16="http://schemas.microsoft.com/office/drawing/2014/main" id="{4F1C3B73-974E-4F4B-A02A-57155F80ABAA}"/>
              </a:ext>
            </a:extLst>
          </p:cNvPr>
          <p:cNvSpPr txBox="1"/>
          <p:nvPr/>
        </p:nvSpPr>
        <p:spPr>
          <a:xfrm>
            <a:off x="396310" y="2926186"/>
            <a:ext cx="5564061" cy="76944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In-region millisecond or sub-millisecond failovers </a:t>
            </a:r>
          </a:p>
        </p:txBody>
      </p:sp>
      <p:sp>
        <p:nvSpPr>
          <p:cNvPr id="19" name="TextBox 18">
            <a:extLst>
              <a:ext uri="{FF2B5EF4-FFF2-40B4-BE49-F238E27FC236}">
                <a16:creationId xmlns:a16="http://schemas.microsoft.com/office/drawing/2014/main" id="{2486AFE7-9E81-4DBC-A390-45310E18A3C9}"/>
              </a:ext>
            </a:extLst>
          </p:cNvPr>
          <p:cNvSpPr txBox="1"/>
          <p:nvPr/>
        </p:nvSpPr>
        <p:spPr>
          <a:xfrm>
            <a:off x="396310" y="3599489"/>
            <a:ext cx="6720840" cy="430887"/>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Segoe UI"/>
              </a:rPr>
              <a:t>Synchronous replication</a:t>
            </a:r>
          </a:p>
        </p:txBody>
      </p:sp>
      <p:sp>
        <p:nvSpPr>
          <p:cNvPr id="20" name="TextBox 19">
            <a:extLst>
              <a:ext uri="{FF2B5EF4-FFF2-40B4-BE49-F238E27FC236}">
                <a16:creationId xmlns:a16="http://schemas.microsoft.com/office/drawing/2014/main" id="{41B40219-625F-4707-AA81-990DD98C6637}"/>
              </a:ext>
            </a:extLst>
          </p:cNvPr>
          <p:cNvSpPr txBox="1"/>
          <p:nvPr/>
        </p:nvSpPr>
        <p:spPr>
          <a:xfrm>
            <a:off x="447702" y="4058211"/>
            <a:ext cx="6720840" cy="430887"/>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Segoe UI"/>
              </a:rPr>
              <a:t>Uptime Percentage </a:t>
            </a:r>
          </a:p>
        </p:txBody>
      </p:sp>
      <p:sp>
        <p:nvSpPr>
          <p:cNvPr id="21" name="TextBox 20">
            <a:extLst>
              <a:ext uri="{FF2B5EF4-FFF2-40B4-BE49-F238E27FC236}">
                <a16:creationId xmlns:a16="http://schemas.microsoft.com/office/drawing/2014/main" id="{3320CAAD-E519-4523-A325-8D7D145DDD6D}"/>
              </a:ext>
            </a:extLst>
          </p:cNvPr>
          <p:cNvSpPr txBox="1"/>
          <p:nvPr/>
        </p:nvSpPr>
        <p:spPr>
          <a:xfrm>
            <a:off x="6196868" y="2996613"/>
            <a:ext cx="6720840" cy="76944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Failover across regions during large-scale disruptions</a:t>
            </a:r>
          </a:p>
        </p:txBody>
      </p:sp>
      <p:sp>
        <p:nvSpPr>
          <p:cNvPr id="22" name="TextBox 21">
            <a:extLst>
              <a:ext uri="{FF2B5EF4-FFF2-40B4-BE49-F238E27FC236}">
                <a16:creationId xmlns:a16="http://schemas.microsoft.com/office/drawing/2014/main" id="{9E29F1F4-228E-4321-A1B1-A5E34D90D0F5}"/>
              </a:ext>
            </a:extLst>
          </p:cNvPr>
          <p:cNvSpPr txBox="1"/>
          <p:nvPr/>
        </p:nvSpPr>
        <p:spPr>
          <a:xfrm>
            <a:off x="6240824" y="3718100"/>
            <a:ext cx="6720840" cy="430887"/>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Segoe UI"/>
              </a:rPr>
              <a:t>Asynchronous replication</a:t>
            </a:r>
          </a:p>
        </p:txBody>
      </p:sp>
      <p:sp>
        <p:nvSpPr>
          <p:cNvPr id="24" name="TextBox 23">
            <a:extLst>
              <a:ext uri="{FF2B5EF4-FFF2-40B4-BE49-F238E27FC236}">
                <a16:creationId xmlns:a16="http://schemas.microsoft.com/office/drawing/2014/main" id="{036D6C62-770A-46AF-BA18-5746B6CE3666}"/>
              </a:ext>
            </a:extLst>
          </p:cNvPr>
          <p:cNvSpPr txBox="1"/>
          <p:nvPr/>
        </p:nvSpPr>
        <p:spPr>
          <a:xfrm>
            <a:off x="6240824" y="4132613"/>
            <a:ext cx="6720840" cy="430887"/>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Segoe UI"/>
              </a:rPr>
              <a:t>RPO and RTO</a:t>
            </a:r>
          </a:p>
        </p:txBody>
      </p:sp>
      <p:grpSp>
        <p:nvGrpSpPr>
          <p:cNvPr id="66" name="Group 65">
            <a:extLst>
              <a:ext uri="{FF2B5EF4-FFF2-40B4-BE49-F238E27FC236}">
                <a16:creationId xmlns:a16="http://schemas.microsoft.com/office/drawing/2014/main" id="{0994A651-2969-4846-899D-433856406486}"/>
              </a:ext>
            </a:extLst>
          </p:cNvPr>
          <p:cNvGrpSpPr/>
          <p:nvPr/>
        </p:nvGrpSpPr>
        <p:grpSpPr>
          <a:xfrm>
            <a:off x="0" y="6215635"/>
            <a:ext cx="11444140" cy="322080"/>
            <a:chOff x="0" y="6215635"/>
            <a:chExt cx="11444140" cy="322080"/>
          </a:xfrm>
        </p:grpSpPr>
        <p:grpSp>
          <p:nvGrpSpPr>
            <p:cNvPr id="67" name="Group 66">
              <a:extLst>
                <a:ext uri="{FF2B5EF4-FFF2-40B4-BE49-F238E27FC236}">
                  <a16:creationId xmlns:a16="http://schemas.microsoft.com/office/drawing/2014/main" id="{15DA5940-6061-4A27-8A85-8EC96EF17404}"/>
                </a:ext>
              </a:extLst>
            </p:cNvPr>
            <p:cNvGrpSpPr/>
            <p:nvPr/>
          </p:nvGrpSpPr>
          <p:grpSpPr>
            <a:xfrm>
              <a:off x="662352" y="6399215"/>
              <a:ext cx="10356966" cy="138500"/>
              <a:chOff x="662352" y="6316085"/>
              <a:chExt cx="10356966" cy="138500"/>
            </a:xfrm>
          </p:grpSpPr>
          <p:sp>
            <p:nvSpPr>
              <p:cNvPr id="76" name="TextBox 75">
                <a:extLst>
                  <a:ext uri="{FF2B5EF4-FFF2-40B4-BE49-F238E27FC236}">
                    <a16:creationId xmlns:a16="http://schemas.microsoft.com/office/drawing/2014/main" id="{D12DE2FA-85B0-4CE4-AF55-97244AC2B9A7}"/>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rPr>
                  <a:t>Overview</a:t>
                </a:r>
              </a:p>
            </p:txBody>
          </p:sp>
          <p:sp>
            <p:nvSpPr>
              <p:cNvPr id="77" name="TextBox 76">
                <a:extLst>
                  <a:ext uri="{FF2B5EF4-FFF2-40B4-BE49-F238E27FC236}">
                    <a16:creationId xmlns:a16="http://schemas.microsoft.com/office/drawing/2014/main" id="{54A139A8-6689-4249-AC70-6B93214A8939}"/>
                  </a:ext>
                </a:extLst>
              </p:cNvPr>
              <p:cNvSpPr txBox="1"/>
              <p:nvPr/>
            </p:nvSpPr>
            <p:spPr>
              <a:xfrm>
                <a:off x="1966085" y="6316085"/>
                <a:ext cx="1662839"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Local</a:t>
                </a:r>
              </a:p>
            </p:txBody>
          </p:sp>
          <p:sp>
            <p:nvSpPr>
              <p:cNvPr id="78" name="TextBox 77">
                <a:extLst>
                  <a:ext uri="{FF2B5EF4-FFF2-40B4-BE49-F238E27FC236}">
                    <a16:creationId xmlns:a16="http://schemas.microsoft.com/office/drawing/2014/main" id="{B10A5D80-631C-4EF2-8D87-B828E3500D12}"/>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Zone</a:t>
                </a:r>
              </a:p>
            </p:txBody>
          </p:sp>
          <p:sp>
            <p:nvSpPr>
              <p:cNvPr id="79" name="TextBox 78">
                <a:extLst>
                  <a:ext uri="{FF2B5EF4-FFF2-40B4-BE49-F238E27FC236}">
                    <a16:creationId xmlns:a16="http://schemas.microsoft.com/office/drawing/2014/main" id="{7610BE72-9064-470D-B73F-C18A7CAB1770}"/>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Geo</a:t>
                </a:r>
              </a:p>
            </p:txBody>
          </p:sp>
          <p:sp>
            <p:nvSpPr>
              <p:cNvPr id="80" name="TextBox 79">
                <a:extLst>
                  <a:ext uri="{FF2B5EF4-FFF2-40B4-BE49-F238E27FC236}">
                    <a16:creationId xmlns:a16="http://schemas.microsoft.com/office/drawing/2014/main" id="{71672A60-8E62-4C29-AAA0-A9DA1C156256}"/>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81" name="TextBox 80">
                <a:extLst>
                  <a:ext uri="{FF2B5EF4-FFF2-40B4-BE49-F238E27FC236}">
                    <a16:creationId xmlns:a16="http://schemas.microsoft.com/office/drawing/2014/main" id="{B1646755-575A-4852-BC85-5B8F19D45D56}"/>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Scenarios</a:t>
                </a:r>
              </a:p>
            </p:txBody>
          </p:sp>
        </p:grpSp>
        <p:grpSp>
          <p:nvGrpSpPr>
            <p:cNvPr id="68" name="Group 67">
              <a:extLst>
                <a:ext uri="{FF2B5EF4-FFF2-40B4-BE49-F238E27FC236}">
                  <a16:creationId xmlns:a16="http://schemas.microsoft.com/office/drawing/2014/main" id="{DCC951DB-961B-4171-ABB4-DDBE7B462DDA}"/>
                </a:ext>
              </a:extLst>
            </p:cNvPr>
            <p:cNvGrpSpPr/>
            <p:nvPr/>
          </p:nvGrpSpPr>
          <p:grpSpPr>
            <a:xfrm>
              <a:off x="0" y="6215635"/>
              <a:ext cx="11444140" cy="131976"/>
              <a:chOff x="0" y="6058468"/>
              <a:chExt cx="11444140" cy="131976"/>
            </a:xfrm>
          </p:grpSpPr>
          <p:cxnSp>
            <p:nvCxnSpPr>
              <p:cNvPr id="69" name="Straight Arrow Connector 68">
                <a:extLst>
                  <a:ext uri="{FF2B5EF4-FFF2-40B4-BE49-F238E27FC236}">
                    <a16:creationId xmlns:a16="http://schemas.microsoft.com/office/drawing/2014/main" id="{109B89A1-8F49-450B-BC5A-429CBC0759F7}"/>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70" name="Oval 69">
                <a:extLst>
                  <a:ext uri="{FF2B5EF4-FFF2-40B4-BE49-F238E27FC236}">
                    <a16:creationId xmlns:a16="http://schemas.microsoft.com/office/drawing/2014/main" id="{850E29EA-57DE-4300-809A-23ADB3F3273C}"/>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14C15D1C-E348-4279-AEF2-F69773201447}"/>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1CFA76C7-9838-4CF3-8C51-A78E0A6DE862}"/>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A3936A83-BCE6-412F-A7D4-E43470B6421E}"/>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CF03AE96-4A2C-405F-94F0-E70DAAEADFDC}"/>
                  </a:ext>
                </a:extLst>
              </p:cNvPr>
              <p:cNvSpPr/>
              <p:nvPr/>
            </p:nvSpPr>
            <p:spPr bwMode="auto">
              <a:xfrm>
                <a:off x="830402"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3646E21-B10A-497F-A6F7-9D811C2305BA}"/>
                  </a:ext>
                </a:extLst>
              </p:cNvPr>
              <p:cNvSpPr/>
              <p:nvPr/>
            </p:nvSpPr>
            <p:spPr bwMode="auto">
              <a:xfrm>
                <a:off x="4592580"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45151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7" grpId="0"/>
      <p:bldP spid="19" grpId="0"/>
      <p:bldP spid="20" grpId="0"/>
      <p:bldP spid="21" grpId="0"/>
      <p:bldP spid="22"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30FA5-3D13-49CC-AB05-47189B4D92EA}"/>
              </a:ext>
            </a:extLst>
          </p:cNvPr>
          <p:cNvSpPr>
            <a:spLocks noGrp="1"/>
          </p:cNvSpPr>
          <p:nvPr>
            <p:ph type="title"/>
          </p:nvPr>
        </p:nvSpPr>
        <p:spPr/>
        <p:txBody>
          <a:bodyPr/>
          <a:lstStyle/>
          <a:p>
            <a:r>
              <a:rPr lang="en-US" dirty="0"/>
              <a:t>Analogy slide for layers</a:t>
            </a:r>
          </a:p>
        </p:txBody>
      </p:sp>
      <p:grpSp>
        <p:nvGrpSpPr>
          <p:cNvPr id="3" name="Group 2">
            <a:extLst>
              <a:ext uri="{FF2B5EF4-FFF2-40B4-BE49-F238E27FC236}">
                <a16:creationId xmlns:a16="http://schemas.microsoft.com/office/drawing/2014/main" id="{41306CF3-7D89-42AD-A2A1-6555167508D5}"/>
              </a:ext>
            </a:extLst>
          </p:cNvPr>
          <p:cNvGrpSpPr/>
          <p:nvPr/>
        </p:nvGrpSpPr>
        <p:grpSpPr>
          <a:xfrm>
            <a:off x="0" y="6215635"/>
            <a:ext cx="11444140" cy="322080"/>
            <a:chOff x="0" y="6215635"/>
            <a:chExt cx="11444140" cy="322080"/>
          </a:xfrm>
        </p:grpSpPr>
        <p:grpSp>
          <p:nvGrpSpPr>
            <p:cNvPr id="4" name="Group 3">
              <a:extLst>
                <a:ext uri="{FF2B5EF4-FFF2-40B4-BE49-F238E27FC236}">
                  <a16:creationId xmlns:a16="http://schemas.microsoft.com/office/drawing/2014/main" id="{9E44D0A8-DFB9-49DD-AA30-E4F2171847C5}"/>
                </a:ext>
              </a:extLst>
            </p:cNvPr>
            <p:cNvGrpSpPr/>
            <p:nvPr/>
          </p:nvGrpSpPr>
          <p:grpSpPr>
            <a:xfrm>
              <a:off x="662352" y="6399215"/>
              <a:ext cx="10356966" cy="138500"/>
              <a:chOff x="662352" y="6316085"/>
              <a:chExt cx="10356966" cy="138500"/>
            </a:xfrm>
          </p:grpSpPr>
          <p:sp>
            <p:nvSpPr>
              <p:cNvPr id="13" name="TextBox 12">
                <a:extLst>
                  <a:ext uri="{FF2B5EF4-FFF2-40B4-BE49-F238E27FC236}">
                    <a16:creationId xmlns:a16="http://schemas.microsoft.com/office/drawing/2014/main" id="{A9C012EC-7957-4BDA-A9EB-503197081787}"/>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rPr>
                  <a:t>Overview</a:t>
                </a:r>
              </a:p>
            </p:txBody>
          </p:sp>
          <p:sp>
            <p:nvSpPr>
              <p:cNvPr id="14" name="TextBox 13">
                <a:extLst>
                  <a:ext uri="{FF2B5EF4-FFF2-40B4-BE49-F238E27FC236}">
                    <a16:creationId xmlns:a16="http://schemas.microsoft.com/office/drawing/2014/main" id="{FD5BCBBC-6ABE-4F85-A7D1-5001366BCC56}"/>
                  </a:ext>
                </a:extLst>
              </p:cNvPr>
              <p:cNvSpPr txBox="1"/>
              <p:nvPr/>
            </p:nvSpPr>
            <p:spPr>
              <a:xfrm>
                <a:off x="1966085" y="6316085"/>
                <a:ext cx="1662839"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Local</a:t>
                </a:r>
              </a:p>
            </p:txBody>
          </p:sp>
          <p:sp>
            <p:nvSpPr>
              <p:cNvPr id="15" name="TextBox 14">
                <a:extLst>
                  <a:ext uri="{FF2B5EF4-FFF2-40B4-BE49-F238E27FC236}">
                    <a16:creationId xmlns:a16="http://schemas.microsoft.com/office/drawing/2014/main" id="{D3D787CB-E159-48DC-AC52-2D1BC2FA532A}"/>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Zone</a:t>
                </a:r>
              </a:p>
            </p:txBody>
          </p:sp>
          <p:sp>
            <p:nvSpPr>
              <p:cNvPr id="16" name="TextBox 15">
                <a:extLst>
                  <a:ext uri="{FF2B5EF4-FFF2-40B4-BE49-F238E27FC236}">
                    <a16:creationId xmlns:a16="http://schemas.microsoft.com/office/drawing/2014/main" id="{A834C8A0-4B06-4A00-9ED2-687418393523}"/>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Geo</a:t>
                </a:r>
              </a:p>
            </p:txBody>
          </p:sp>
          <p:sp>
            <p:nvSpPr>
              <p:cNvPr id="17" name="TextBox 16">
                <a:extLst>
                  <a:ext uri="{FF2B5EF4-FFF2-40B4-BE49-F238E27FC236}">
                    <a16:creationId xmlns:a16="http://schemas.microsoft.com/office/drawing/2014/main" id="{150BEE71-A2E0-470D-88CF-CC84DC6B1F9D}"/>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18" name="TextBox 17">
                <a:extLst>
                  <a:ext uri="{FF2B5EF4-FFF2-40B4-BE49-F238E27FC236}">
                    <a16:creationId xmlns:a16="http://schemas.microsoft.com/office/drawing/2014/main" id="{8701B2DB-89ED-4B5C-81D7-F3B34996B0C7}"/>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Scenarios</a:t>
                </a:r>
              </a:p>
            </p:txBody>
          </p:sp>
        </p:grpSp>
        <p:grpSp>
          <p:nvGrpSpPr>
            <p:cNvPr id="5" name="Group 4">
              <a:extLst>
                <a:ext uri="{FF2B5EF4-FFF2-40B4-BE49-F238E27FC236}">
                  <a16:creationId xmlns:a16="http://schemas.microsoft.com/office/drawing/2014/main" id="{A5A564E8-6EEA-4A89-B3B0-5BE1FA2CBF6D}"/>
                </a:ext>
              </a:extLst>
            </p:cNvPr>
            <p:cNvGrpSpPr/>
            <p:nvPr/>
          </p:nvGrpSpPr>
          <p:grpSpPr>
            <a:xfrm>
              <a:off x="0" y="6215635"/>
              <a:ext cx="11444140" cy="131976"/>
              <a:chOff x="0" y="6058468"/>
              <a:chExt cx="11444140" cy="131976"/>
            </a:xfrm>
          </p:grpSpPr>
          <p:cxnSp>
            <p:nvCxnSpPr>
              <p:cNvPr id="6" name="Straight Arrow Connector 5">
                <a:extLst>
                  <a:ext uri="{FF2B5EF4-FFF2-40B4-BE49-F238E27FC236}">
                    <a16:creationId xmlns:a16="http://schemas.microsoft.com/office/drawing/2014/main" id="{BB13537A-5A03-4D55-97E4-F8FE1B40A2ED}"/>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7" name="Oval 6">
                <a:extLst>
                  <a:ext uri="{FF2B5EF4-FFF2-40B4-BE49-F238E27FC236}">
                    <a16:creationId xmlns:a16="http://schemas.microsoft.com/office/drawing/2014/main" id="{7C216D57-9865-43F2-94BE-C3419C18619A}"/>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2C903E0-1FC3-47AE-B54C-A38D61601CFF}"/>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41851799-F3F1-4C31-A255-2C2C6EF99F9D}"/>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6AC20CFF-D797-4504-8694-102563B204CD}"/>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AAC6CA06-2C4C-42BC-BA24-261AF47CF6D8}"/>
                  </a:ext>
                </a:extLst>
              </p:cNvPr>
              <p:cNvSpPr/>
              <p:nvPr/>
            </p:nvSpPr>
            <p:spPr bwMode="auto">
              <a:xfrm>
                <a:off x="830402"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B2392025-D0AB-4893-B79C-6FCA00DBE877}"/>
                  </a:ext>
                </a:extLst>
              </p:cNvPr>
              <p:cNvSpPr/>
              <p:nvPr/>
            </p:nvSpPr>
            <p:spPr bwMode="auto">
              <a:xfrm>
                <a:off x="4592580"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6254942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5216" y="3710136"/>
            <a:ext cx="4553857" cy="2185214"/>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Local</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Zone</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Geo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Scenarios</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Summary</a:t>
            </a:r>
          </a:p>
          <a:p>
            <a:pPr marL="457200" marR="0" lvl="0" indent="-457200" algn="l"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a:ea typeface="+mn-ea"/>
                  <a:cs typeface="+mn-cs"/>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8679D077-78F8-4190-A491-C251C2B96D6C}"/>
              </a:ext>
            </a:extLst>
          </p:cNvPr>
          <p:cNvGrpSpPr/>
          <p:nvPr/>
        </p:nvGrpSpPr>
        <p:grpSpPr>
          <a:xfrm>
            <a:off x="0" y="6215635"/>
            <a:ext cx="11444140" cy="322080"/>
            <a:chOff x="0" y="6215635"/>
            <a:chExt cx="11444140" cy="322080"/>
          </a:xfrm>
        </p:grpSpPr>
        <p:grpSp>
          <p:nvGrpSpPr>
            <p:cNvPr id="113" name="Group 112">
              <a:extLst>
                <a:ext uri="{FF2B5EF4-FFF2-40B4-BE49-F238E27FC236}">
                  <a16:creationId xmlns:a16="http://schemas.microsoft.com/office/drawing/2014/main" id="{2C64DD00-09ED-40DF-B9C5-EF12D6DEA082}"/>
                </a:ext>
              </a:extLst>
            </p:cNvPr>
            <p:cNvGrpSpPr/>
            <p:nvPr/>
          </p:nvGrpSpPr>
          <p:grpSpPr>
            <a:xfrm>
              <a:off x="662352" y="6399215"/>
              <a:ext cx="10356966" cy="138500"/>
              <a:chOff x="662352" y="6316085"/>
              <a:chExt cx="10356966" cy="138500"/>
            </a:xfrm>
          </p:grpSpPr>
          <p:sp>
            <p:nvSpPr>
              <p:cNvPr id="125" name="TextBox 124">
                <a:extLst>
                  <a:ext uri="{FF2B5EF4-FFF2-40B4-BE49-F238E27FC236}">
                    <a16:creationId xmlns:a16="http://schemas.microsoft.com/office/drawing/2014/main" id="{88D660EA-4857-4328-939C-47D046169F46}"/>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r>
                  <a:rPr lang="en-US" dirty="0"/>
                  <a:t>Overview</a:t>
                </a:r>
              </a:p>
            </p:txBody>
          </p:sp>
          <p:sp>
            <p:nvSpPr>
              <p:cNvPr id="126" name="TextBox 125">
                <a:extLst>
                  <a:ext uri="{FF2B5EF4-FFF2-40B4-BE49-F238E27FC236}">
                    <a16:creationId xmlns:a16="http://schemas.microsoft.com/office/drawing/2014/main" id="{C821E006-BF93-4E98-A0F1-9632D7C9B744}"/>
                  </a:ext>
                </a:extLst>
              </p:cNvPr>
              <p:cNvSpPr txBox="1"/>
              <p:nvPr/>
            </p:nvSpPr>
            <p:spPr>
              <a:xfrm>
                <a:off x="1966085" y="6316085"/>
                <a:ext cx="166283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srgbClr val="0078D4"/>
                    </a:solidFill>
                    <a:effectLst/>
                    <a:uLnTx/>
                    <a:uFillTx/>
                    <a:latin typeface="Segoe UI"/>
                  </a:defRPr>
                </a:lvl1pPr>
              </a:lstStyle>
              <a:p>
                <a:r>
                  <a:rPr lang="en-US" dirty="0"/>
                  <a:t>Local</a:t>
                </a:r>
              </a:p>
            </p:txBody>
          </p:sp>
          <p:sp>
            <p:nvSpPr>
              <p:cNvPr id="127" name="TextBox 126">
                <a:extLst>
                  <a:ext uri="{FF2B5EF4-FFF2-40B4-BE49-F238E27FC236}">
                    <a16:creationId xmlns:a16="http://schemas.microsoft.com/office/drawing/2014/main" id="{65080A51-94DC-4815-ADB8-4285E1D9D637}"/>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Zone</a:t>
                </a:r>
              </a:p>
            </p:txBody>
          </p:sp>
          <p:sp>
            <p:nvSpPr>
              <p:cNvPr id="128" name="TextBox 127">
                <a:extLst>
                  <a:ext uri="{FF2B5EF4-FFF2-40B4-BE49-F238E27FC236}">
                    <a16:creationId xmlns:a16="http://schemas.microsoft.com/office/drawing/2014/main" id="{BC944AB2-1108-483D-9B48-A310948B91DF}"/>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Geo</a:t>
                </a:r>
              </a:p>
            </p:txBody>
          </p:sp>
          <p:sp>
            <p:nvSpPr>
              <p:cNvPr id="129" name="TextBox 128">
                <a:extLst>
                  <a:ext uri="{FF2B5EF4-FFF2-40B4-BE49-F238E27FC236}">
                    <a16:creationId xmlns:a16="http://schemas.microsoft.com/office/drawing/2014/main" id="{F04C4EFC-9614-4D3E-A8D8-DA37204547A1}"/>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130" name="TextBox 129">
                <a:extLst>
                  <a:ext uri="{FF2B5EF4-FFF2-40B4-BE49-F238E27FC236}">
                    <a16:creationId xmlns:a16="http://schemas.microsoft.com/office/drawing/2014/main" id="{2AAA9C7E-2F6D-4A46-9DD5-773C4848DF0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Scenarios</a:t>
                </a:r>
              </a:p>
            </p:txBody>
          </p:sp>
        </p:grpSp>
        <p:grpSp>
          <p:nvGrpSpPr>
            <p:cNvPr id="114" name="Group 113">
              <a:extLst>
                <a:ext uri="{FF2B5EF4-FFF2-40B4-BE49-F238E27FC236}">
                  <a16:creationId xmlns:a16="http://schemas.microsoft.com/office/drawing/2014/main" id="{629B0431-FE08-491C-B0A4-7F4E81F7FEA0}"/>
                </a:ext>
              </a:extLst>
            </p:cNvPr>
            <p:cNvGrpSpPr/>
            <p:nvPr/>
          </p:nvGrpSpPr>
          <p:grpSpPr>
            <a:xfrm>
              <a:off x="0" y="6215635"/>
              <a:ext cx="11444140" cy="131976"/>
              <a:chOff x="0" y="6058468"/>
              <a:chExt cx="11444140" cy="131976"/>
            </a:xfrm>
          </p:grpSpPr>
          <p:cxnSp>
            <p:nvCxnSpPr>
              <p:cNvPr id="116" name="Straight Arrow Connector 115">
                <a:extLst>
                  <a:ext uri="{FF2B5EF4-FFF2-40B4-BE49-F238E27FC236}">
                    <a16:creationId xmlns:a16="http://schemas.microsoft.com/office/drawing/2014/main" id="{F8253A07-B3F4-4A61-851E-A51723F14F1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C92954ED-3EC4-40D2-ADF3-92FA815B1780}"/>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118" name="Oval 117">
                <a:extLst>
                  <a:ext uri="{FF2B5EF4-FFF2-40B4-BE49-F238E27FC236}">
                    <a16:creationId xmlns:a16="http://schemas.microsoft.com/office/drawing/2014/main" id="{F269781F-8BD9-4591-9D2D-EF5ADD3789F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41694545-D25A-4CBE-9E80-631A8194A97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6CBC58C2-677B-499D-B325-86BB3B28715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284F4955-877C-4D25-BC03-355C6DC2B93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122" name="Oval 121">
                <a:extLst>
                  <a:ext uri="{FF2B5EF4-FFF2-40B4-BE49-F238E27FC236}">
                    <a16:creationId xmlns:a16="http://schemas.microsoft.com/office/drawing/2014/main" id="{DAB7FDA5-FF04-476D-A2F9-B50558E9C34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Four replicas kept available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black"/>
                </a:solidFill>
                <a:effectLst/>
                <a:uLnTx/>
                <a:uFillTx/>
                <a:latin typeface="Segoe UI"/>
                <a:ea typeface="+mn-ea"/>
                <a:cs typeface="+mn-cs"/>
              </a:rPr>
              <a:t>AlwaysON</a:t>
            </a:r>
            <a:r>
              <a:rPr kumimoji="0" lang="en-US" sz="1200" b="1" i="0" u="none" strike="noStrike" kern="1200" cap="none" spc="0" normalizeH="0" baseline="0" noProof="0">
                <a:ln>
                  <a:noFill/>
                </a:ln>
                <a:solidFill>
                  <a:prstClr val="black"/>
                </a:solidFill>
                <a:effectLst/>
                <a:uLnTx/>
                <a:uFillTx/>
                <a:latin typeface="Segoe UI"/>
                <a:ea typeface="+mn-ea"/>
                <a:cs typeface="+mn-cs"/>
              </a:rPr>
              <a:t>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092E4C4A-4DCB-4B72-9E43-A90A94670EAD}"/>
              </a:ext>
            </a:extLst>
          </p:cNvPr>
          <p:cNvGrpSpPr/>
          <p:nvPr/>
        </p:nvGrpSpPr>
        <p:grpSpPr>
          <a:xfrm>
            <a:off x="0" y="6215635"/>
            <a:ext cx="11444140" cy="322080"/>
            <a:chOff x="0" y="6215635"/>
            <a:chExt cx="11444140" cy="322080"/>
          </a:xfrm>
        </p:grpSpPr>
        <p:grpSp>
          <p:nvGrpSpPr>
            <p:cNvPr id="125" name="Group 124">
              <a:extLst>
                <a:ext uri="{FF2B5EF4-FFF2-40B4-BE49-F238E27FC236}">
                  <a16:creationId xmlns:a16="http://schemas.microsoft.com/office/drawing/2014/main" id="{DA2668CA-F7B0-4ED5-A3FD-48FE17479179}"/>
                </a:ext>
              </a:extLst>
            </p:cNvPr>
            <p:cNvGrpSpPr/>
            <p:nvPr/>
          </p:nvGrpSpPr>
          <p:grpSpPr>
            <a:xfrm>
              <a:off x="662352" y="6399215"/>
              <a:ext cx="10356966" cy="138500"/>
              <a:chOff x="662352" y="6316085"/>
              <a:chExt cx="10356966" cy="138500"/>
            </a:xfrm>
          </p:grpSpPr>
          <p:sp>
            <p:nvSpPr>
              <p:cNvPr id="138" name="TextBox 137">
                <a:extLst>
                  <a:ext uri="{FF2B5EF4-FFF2-40B4-BE49-F238E27FC236}">
                    <a16:creationId xmlns:a16="http://schemas.microsoft.com/office/drawing/2014/main" id="{3761F305-B5B9-4799-88F3-2F7DFE60C371}"/>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r>
                  <a:rPr lang="en-US" dirty="0"/>
                  <a:t>Overview</a:t>
                </a:r>
              </a:p>
            </p:txBody>
          </p:sp>
          <p:sp>
            <p:nvSpPr>
              <p:cNvPr id="144" name="TextBox 143">
                <a:extLst>
                  <a:ext uri="{FF2B5EF4-FFF2-40B4-BE49-F238E27FC236}">
                    <a16:creationId xmlns:a16="http://schemas.microsoft.com/office/drawing/2014/main" id="{75C485E0-4F62-4DBE-A9C6-AAF8BEA90DA3}"/>
                  </a:ext>
                </a:extLst>
              </p:cNvPr>
              <p:cNvSpPr txBox="1"/>
              <p:nvPr/>
            </p:nvSpPr>
            <p:spPr>
              <a:xfrm>
                <a:off x="1966085" y="6316085"/>
                <a:ext cx="166283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srgbClr val="0078D4"/>
                    </a:solidFill>
                    <a:effectLst/>
                    <a:uLnTx/>
                    <a:uFillTx/>
                    <a:latin typeface="Segoe UI"/>
                  </a:defRPr>
                </a:lvl1pPr>
              </a:lstStyle>
              <a:p>
                <a:r>
                  <a:rPr lang="en-US" dirty="0"/>
                  <a:t>Local</a:t>
                </a:r>
              </a:p>
            </p:txBody>
          </p:sp>
          <p:sp>
            <p:nvSpPr>
              <p:cNvPr id="145" name="TextBox 144">
                <a:extLst>
                  <a:ext uri="{FF2B5EF4-FFF2-40B4-BE49-F238E27FC236}">
                    <a16:creationId xmlns:a16="http://schemas.microsoft.com/office/drawing/2014/main" id="{3131661C-1ED1-46A9-900C-4EA633577897}"/>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Zone</a:t>
                </a:r>
              </a:p>
            </p:txBody>
          </p:sp>
          <p:sp>
            <p:nvSpPr>
              <p:cNvPr id="146" name="TextBox 145">
                <a:extLst>
                  <a:ext uri="{FF2B5EF4-FFF2-40B4-BE49-F238E27FC236}">
                    <a16:creationId xmlns:a16="http://schemas.microsoft.com/office/drawing/2014/main" id="{135A9541-E318-46C5-AB22-1D2E2AE8EC2D}"/>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Geo</a:t>
                </a:r>
              </a:p>
            </p:txBody>
          </p:sp>
          <p:sp>
            <p:nvSpPr>
              <p:cNvPr id="147" name="TextBox 146">
                <a:extLst>
                  <a:ext uri="{FF2B5EF4-FFF2-40B4-BE49-F238E27FC236}">
                    <a16:creationId xmlns:a16="http://schemas.microsoft.com/office/drawing/2014/main" id="{05A66E3E-C863-4BC8-9530-56697B33ACD6}"/>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148" name="TextBox 147">
                <a:extLst>
                  <a:ext uri="{FF2B5EF4-FFF2-40B4-BE49-F238E27FC236}">
                    <a16:creationId xmlns:a16="http://schemas.microsoft.com/office/drawing/2014/main" id="{248886B4-1DF4-4ABC-9777-A6A2A5E596B0}"/>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Scenarios</a:t>
                </a:r>
              </a:p>
            </p:txBody>
          </p:sp>
        </p:grpSp>
        <p:grpSp>
          <p:nvGrpSpPr>
            <p:cNvPr id="127" name="Group 126">
              <a:extLst>
                <a:ext uri="{FF2B5EF4-FFF2-40B4-BE49-F238E27FC236}">
                  <a16:creationId xmlns:a16="http://schemas.microsoft.com/office/drawing/2014/main" id="{87EF1905-F2C1-4F80-BCC0-C9141A33A6D4}"/>
                </a:ext>
              </a:extLst>
            </p:cNvPr>
            <p:cNvGrpSpPr/>
            <p:nvPr/>
          </p:nvGrpSpPr>
          <p:grpSpPr>
            <a:xfrm>
              <a:off x="0" y="6215635"/>
              <a:ext cx="11444140" cy="131976"/>
              <a:chOff x="0" y="6058468"/>
              <a:chExt cx="11444140" cy="131976"/>
            </a:xfrm>
          </p:grpSpPr>
          <p:cxnSp>
            <p:nvCxnSpPr>
              <p:cNvPr id="128" name="Straight Arrow Connector 127">
                <a:extLst>
                  <a:ext uri="{FF2B5EF4-FFF2-40B4-BE49-F238E27FC236}">
                    <a16:creationId xmlns:a16="http://schemas.microsoft.com/office/drawing/2014/main" id="{0B6A2283-7C0E-4A47-AA5E-79CC48ECD21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9" name="Oval 128">
                <a:extLst>
                  <a:ext uri="{FF2B5EF4-FFF2-40B4-BE49-F238E27FC236}">
                    <a16:creationId xmlns:a16="http://schemas.microsoft.com/office/drawing/2014/main" id="{E15077FF-C40D-4B4D-A0B1-974B6BC8732C}"/>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130" name="Oval 129">
                <a:extLst>
                  <a:ext uri="{FF2B5EF4-FFF2-40B4-BE49-F238E27FC236}">
                    <a16:creationId xmlns:a16="http://schemas.microsoft.com/office/drawing/2014/main" id="{78CF1B73-2C68-496A-83E1-91E6B45D651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E42C0A7B-79F6-49D5-8621-136BDD3C019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0BAD1D8B-DE50-4090-968B-14E8F5C18D1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1140FD49-EDD0-4B05-B19B-39994866616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136" name="Oval 135">
                <a:extLst>
                  <a:ext uri="{FF2B5EF4-FFF2-40B4-BE49-F238E27FC236}">
                    <a16:creationId xmlns:a16="http://schemas.microsoft.com/office/drawing/2014/main" id="{9828E89D-7880-4D3A-9CC5-AD0C7536B1A0}"/>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1630" y="3213556"/>
            <a:ext cx="11400621" cy="1292662"/>
          </a:xfrm>
        </p:spPr>
        <p:txBody>
          <a:bodyPr/>
          <a:lstStyle/>
          <a:p>
            <a:r>
              <a:rPr lang="en-US" sz="2800"/>
              <a:t>Demo</a:t>
            </a:r>
            <a:br>
              <a:rPr lang="en-US" sz="2800"/>
            </a:br>
            <a:br>
              <a:rPr lang="en-US" sz="2800"/>
            </a:br>
            <a:r>
              <a:rPr lang="en-US" sz="2800">
                <a:solidFill>
                  <a:srgbClr val="50E6FF"/>
                </a:solidFill>
              </a:rPr>
              <a:t>Faster failovers with Business critical</a:t>
            </a:r>
          </a:p>
        </p:txBody>
      </p:sp>
    </p:spTree>
    <p:extLst>
      <p:ext uri="{BB962C8B-B14F-4D97-AF65-F5344CB8AC3E}">
        <p14:creationId xmlns:p14="http://schemas.microsoft.com/office/powerpoint/2010/main" val="303092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3754874"/>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a:solidFill>
                  <a:srgbClr val="000000"/>
                </a:solidFill>
              </a:rPr>
              <a:t>Hyperscale High Availability*</a:t>
            </a:r>
            <a:endParaRPr lang="en-US"/>
          </a:p>
        </p:txBody>
      </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Compute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Page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Primary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Landing Zone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Secondary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a:ea typeface="+mn-ea"/>
                  <a:cs typeface="+mn-cs"/>
                </a:rPr>
                <a:t>SqlServr.exe</a:t>
              </a: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Secondary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a:ea typeface="+mn-ea"/>
                  <a:cs typeface="+mn-cs"/>
                </a:rPr>
                <a:t>SqlServr.exe</a:t>
              </a: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RBPEX</a:t>
              </a:r>
            </a:p>
          </p:txBody>
        </p:sp>
      </p:grpSp>
      <p:sp>
        <p:nvSpPr>
          <p:cNvPr id="200" name="TextBox 199">
            <a:extLst>
              <a:ext uri="{FF2B5EF4-FFF2-40B4-BE49-F238E27FC236}">
                <a16:creationId xmlns:a16="http://schemas.microsoft.com/office/drawing/2014/main" id="{5FD053DC-2DBB-4327-B83B-524B35A3A222}"/>
              </a:ext>
            </a:extLst>
          </p:cNvPr>
          <p:cNvSpPr txBox="1"/>
          <p:nvPr/>
        </p:nvSpPr>
        <p:spPr>
          <a:xfrm>
            <a:off x="10063780" y="5892385"/>
            <a:ext cx="176811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*Not in managed instance</a:t>
            </a:r>
          </a:p>
        </p:txBody>
      </p:sp>
      <p:grpSp>
        <p:nvGrpSpPr>
          <p:cNvPr id="202" name="Group 201">
            <a:extLst>
              <a:ext uri="{FF2B5EF4-FFF2-40B4-BE49-F238E27FC236}">
                <a16:creationId xmlns:a16="http://schemas.microsoft.com/office/drawing/2014/main" id="{098A4462-A075-4065-9FBB-CE20700CB4D2}"/>
              </a:ext>
            </a:extLst>
          </p:cNvPr>
          <p:cNvGrpSpPr/>
          <p:nvPr/>
        </p:nvGrpSpPr>
        <p:grpSpPr>
          <a:xfrm>
            <a:off x="0" y="6215635"/>
            <a:ext cx="11444140" cy="322080"/>
            <a:chOff x="0" y="6215635"/>
            <a:chExt cx="11444140" cy="322080"/>
          </a:xfrm>
        </p:grpSpPr>
        <p:grpSp>
          <p:nvGrpSpPr>
            <p:cNvPr id="203" name="Group 202">
              <a:extLst>
                <a:ext uri="{FF2B5EF4-FFF2-40B4-BE49-F238E27FC236}">
                  <a16:creationId xmlns:a16="http://schemas.microsoft.com/office/drawing/2014/main" id="{BFB3D1D3-4DAD-4BF3-BA0C-063381B9BA24}"/>
                </a:ext>
              </a:extLst>
            </p:cNvPr>
            <p:cNvGrpSpPr/>
            <p:nvPr/>
          </p:nvGrpSpPr>
          <p:grpSpPr>
            <a:xfrm>
              <a:off x="662352" y="6399215"/>
              <a:ext cx="10356966" cy="138500"/>
              <a:chOff x="662352" y="6316085"/>
              <a:chExt cx="10356966" cy="138500"/>
            </a:xfrm>
          </p:grpSpPr>
          <p:sp>
            <p:nvSpPr>
              <p:cNvPr id="214" name="TextBox 213">
                <a:extLst>
                  <a:ext uri="{FF2B5EF4-FFF2-40B4-BE49-F238E27FC236}">
                    <a16:creationId xmlns:a16="http://schemas.microsoft.com/office/drawing/2014/main" id="{911B3131-12AB-4145-825F-AA38A92E9859}"/>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r>
                  <a:rPr lang="en-US" dirty="0"/>
                  <a:t>Overview</a:t>
                </a:r>
              </a:p>
            </p:txBody>
          </p:sp>
          <p:sp>
            <p:nvSpPr>
              <p:cNvPr id="215" name="TextBox 214">
                <a:extLst>
                  <a:ext uri="{FF2B5EF4-FFF2-40B4-BE49-F238E27FC236}">
                    <a16:creationId xmlns:a16="http://schemas.microsoft.com/office/drawing/2014/main" id="{0C1A577C-0D9C-47AB-9C09-C238D166F28F}"/>
                  </a:ext>
                </a:extLst>
              </p:cNvPr>
              <p:cNvSpPr txBox="1"/>
              <p:nvPr/>
            </p:nvSpPr>
            <p:spPr>
              <a:xfrm>
                <a:off x="1966085" y="6316085"/>
                <a:ext cx="166283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srgbClr val="0078D4"/>
                    </a:solidFill>
                    <a:effectLst/>
                    <a:uLnTx/>
                    <a:uFillTx/>
                    <a:latin typeface="Segoe UI"/>
                  </a:defRPr>
                </a:lvl1pPr>
              </a:lstStyle>
              <a:p>
                <a:r>
                  <a:rPr lang="en-US" dirty="0"/>
                  <a:t>Local</a:t>
                </a:r>
              </a:p>
            </p:txBody>
          </p:sp>
          <p:sp>
            <p:nvSpPr>
              <p:cNvPr id="216" name="TextBox 215">
                <a:extLst>
                  <a:ext uri="{FF2B5EF4-FFF2-40B4-BE49-F238E27FC236}">
                    <a16:creationId xmlns:a16="http://schemas.microsoft.com/office/drawing/2014/main" id="{EAED86D2-F983-47D9-8E07-5D15AF4D09C0}"/>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Zone</a:t>
                </a:r>
              </a:p>
            </p:txBody>
          </p:sp>
          <p:sp>
            <p:nvSpPr>
              <p:cNvPr id="217" name="TextBox 216">
                <a:extLst>
                  <a:ext uri="{FF2B5EF4-FFF2-40B4-BE49-F238E27FC236}">
                    <a16:creationId xmlns:a16="http://schemas.microsoft.com/office/drawing/2014/main" id="{3A3C01AE-E7DB-4735-8CCC-9A8EA09D8CFC}"/>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Geo</a:t>
                </a:r>
              </a:p>
            </p:txBody>
          </p:sp>
          <p:sp>
            <p:nvSpPr>
              <p:cNvPr id="218" name="TextBox 217">
                <a:extLst>
                  <a:ext uri="{FF2B5EF4-FFF2-40B4-BE49-F238E27FC236}">
                    <a16:creationId xmlns:a16="http://schemas.microsoft.com/office/drawing/2014/main" id="{3F58E5F8-97E6-4ADD-A89A-B57770FB31A8}"/>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21" name="TextBox 220">
                <a:extLst>
                  <a:ext uri="{FF2B5EF4-FFF2-40B4-BE49-F238E27FC236}">
                    <a16:creationId xmlns:a16="http://schemas.microsoft.com/office/drawing/2014/main" id="{ED43A8B4-F210-4F6A-83E2-197125615128}"/>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Scenarios</a:t>
                </a:r>
              </a:p>
            </p:txBody>
          </p:sp>
        </p:grpSp>
        <p:grpSp>
          <p:nvGrpSpPr>
            <p:cNvPr id="204" name="Group 203">
              <a:extLst>
                <a:ext uri="{FF2B5EF4-FFF2-40B4-BE49-F238E27FC236}">
                  <a16:creationId xmlns:a16="http://schemas.microsoft.com/office/drawing/2014/main" id="{A8C07AA4-CDB2-4A08-9D9A-36476AC02ED0}"/>
                </a:ext>
              </a:extLst>
            </p:cNvPr>
            <p:cNvGrpSpPr/>
            <p:nvPr/>
          </p:nvGrpSpPr>
          <p:grpSpPr>
            <a:xfrm>
              <a:off x="0" y="6215635"/>
              <a:ext cx="11444140" cy="131976"/>
              <a:chOff x="0" y="6058468"/>
              <a:chExt cx="11444140" cy="131976"/>
            </a:xfrm>
          </p:grpSpPr>
          <p:cxnSp>
            <p:nvCxnSpPr>
              <p:cNvPr id="206" name="Straight Arrow Connector 205">
                <a:extLst>
                  <a:ext uri="{FF2B5EF4-FFF2-40B4-BE49-F238E27FC236}">
                    <a16:creationId xmlns:a16="http://schemas.microsoft.com/office/drawing/2014/main" id="{18D22FFD-A127-49A0-8996-EC6047AFBE8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7" name="Oval 206">
                <a:extLst>
                  <a:ext uri="{FF2B5EF4-FFF2-40B4-BE49-F238E27FC236}">
                    <a16:creationId xmlns:a16="http://schemas.microsoft.com/office/drawing/2014/main" id="{820B7F46-667B-4A22-9F67-268A97FBB03F}"/>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208" name="Oval 207">
                <a:extLst>
                  <a:ext uri="{FF2B5EF4-FFF2-40B4-BE49-F238E27FC236}">
                    <a16:creationId xmlns:a16="http://schemas.microsoft.com/office/drawing/2014/main" id="{989EB151-9A1D-4A94-A4F6-BD1B1B49C029}"/>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Oval 208">
                <a:extLst>
                  <a:ext uri="{FF2B5EF4-FFF2-40B4-BE49-F238E27FC236}">
                    <a16:creationId xmlns:a16="http://schemas.microsoft.com/office/drawing/2014/main" id="{8C8C5966-0B4C-4608-A3CC-D8908FFBEFF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Oval 209">
                <a:extLst>
                  <a:ext uri="{FF2B5EF4-FFF2-40B4-BE49-F238E27FC236}">
                    <a16:creationId xmlns:a16="http://schemas.microsoft.com/office/drawing/2014/main" id="{9196EAE2-3390-470D-AAF1-7A14A82ED3B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Oval 210">
                <a:extLst>
                  <a:ext uri="{FF2B5EF4-FFF2-40B4-BE49-F238E27FC236}">
                    <a16:creationId xmlns:a16="http://schemas.microsoft.com/office/drawing/2014/main" id="{73E65333-D6A6-4035-8B4C-8B8583407869}"/>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213" name="Oval 212">
                <a:extLst>
                  <a:ext uri="{FF2B5EF4-FFF2-40B4-BE49-F238E27FC236}">
                    <a16:creationId xmlns:a16="http://schemas.microsoft.com/office/drawing/2014/main" id="{2A09C805-63B0-4157-B995-7A9432CD22C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00"/>
                                        </p:tgtEl>
                                        <p:attrNameLst>
                                          <p:attrName>style.visibility</p:attrName>
                                        </p:attrNameLst>
                                      </p:cBhvr>
                                      <p:to>
                                        <p:strVal val="visible"/>
                                      </p:to>
                                    </p:set>
                                    <p:animEffect transition="in" filter="fade">
                                      <p:cBhvr>
                                        <p:cTn id="130"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P spid="200"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Azure Global">
  <a:themeElements>
    <a:clrScheme name="Azure">
      <a:dk1>
        <a:srgbClr val="000000"/>
      </a:dk1>
      <a:lt1>
        <a:srgbClr val="FFFFFF"/>
      </a:lt1>
      <a:dk2>
        <a:srgbClr val="0078D4"/>
      </a:dk2>
      <a:lt2>
        <a:srgbClr val="F2F2F2"/>
      </a:lt2>
      <a:accent1>
        <a:srgbClr val="0078D4"/>
      </a:accent1>
      <a:accent2>
        <a:srgbClr val="50E6FF"/>
      </a:accent2>
      <a:accent3>
        <a:srgbClr val="E6E6E6"/>
      </a:accent3>
      <a:accent4>
        <a:srgbClr val="ACACAC"/>
      </a:accent4>
      <a:accent5>
        <a:srgbClr val="737373"/>
      </a:accent5>
      <a:accent6>
        <a:srgbClr val="243A5E"/>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6.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9.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4" ma:contentTypeDescription="Create a new document." ma:contentTypeScope="" ma:versionID="ea15ef637f0a37d43afc866ba8273cdd">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fe235ac52816fb78ccc8171385bec4fc"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Props1.xml><?xml version="1.0" encoding="utf-8"?>
<ds:datastoreItem xmlns:ds="http://schemas.openxmlformats.org/officeDocument/2006/customXml" ds:itemID="{C002F7F1-2777-405F-B572-1639FB8211BA}">
  <ds:schemaRefs>
    <ds:schemaRef ds:uri="http://schemas.microsoft.com/sharepoint/v3/contenttype/forms"/>
  </ds:schemaRefs>
</ds:datastoreItem>
</file>

<file path=customXml/itemProps2.xml><?xml version="1.0" encoding="utf-8"?>
<ds:datastoreItem xmlns:ds="http://schemas.openxmlformats.org/officeDocument/2006/customXml" ds:itemID="{B9DF6FF2-6FB4-4998-BB56-EE7FF8D3F046}">
  <ds:schemaRefs>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B5CC73-2BD8-414E-B9F4-EBAF535800FC}">
  <ds:schemaRefs>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1497</TotalTime>
  <Words>5455</Words>
  <Application>Microsoft Office PowerPoint</Application>
  <PresentationFormat>Widescreen</PresentationFormat>
  <Paragraphs>909</Paragraphs>
  <Slides>26</Slides>
  <Notes>25</Notes>
  <HiddenSlides>2</HiddenSlides>
  <MMClips>0</MMClips>
  <ScaleCrop>false</ScaleCrop>
  <HeadingPairs>
    <vt:vector size="6" baseType="variant">
      <vt:variant>
        <vt:lpstr>Fonts Used</vt:lpstr>
      </vt:variant>
      <vt:variant>
        <vt:i4>10</vt:i4>
      </vt:variant>
      <vt:variant>
        <vt:lpstr>Theme</vt:lpstr>
      </vt:variant>
      <vt:variant>
        <vt:i4>10</vt:i4>
      </vt:variant>
      <vt:variant>
        <vt:lpstr>Slide Titles</vt:lpstr>
      </vt:variant>
      <vt:variant>
        <vt:i4>26</vt:i4>
      </vt:variant>
    </vt:vector>
  </HeadingPairs>
  <TitlesOfParts>
    <vt:vector size="46" baseType="lpstr">
      <vt:lpstr>&amp;quot</vt:lpstr>
      <vt:lpstr>Arial</vt:lpstr>
      <vt:lpstr>Calibri</vt:lpstr>
      <vt:lpstr>Calibri Light</vt:lpstr>
      <vt:lpstr>Consolas</vt:lpstr>
      <vt:lpstr>Segoe UI</vt:lpstr>
      <vt:lpstr>Segoe UI Light</vt:lpstr>
      <vt:lpstr>Segoe UI Semibold</vt:lpstr>
      <vt:lpstr>Segoe UI Semilight</vt:lpstr>
      <vt:lpstr>Wingdings</vt:lpstr>
      <vt:lpstr>Analytics Surge</vt:lpstr>
      <vt:lpstr>2_Dynamics 365</vt:lpstr>
      <vt:lpstr>Azure Global</vt:lpstr>
      <vt:lpstr>Office Theme</vt:lpstr>
      <vt:lpstr>1_Analytics Surge</vt:lpstr>
      <vt:lpstr>3_WHITE TEMPLATE</vt:lpstr>
      <vt:lpstr>1_WHITE TEMPLATE</vt:lpstr>
      <vt:lpstr>4_WHITE TEMPLATE</vt:lpstr>
      <vt:lpstr>2_WHITE TEMPLATE</vt:lpstr>
      <vt:lpstr>5_WHITE TEMPLATE</vt:lpstr>
      <vt:lpstr>PowerPoint Presentation</vt:lpstr>
      <vt:lpstr>PowerPoint Presentation</vt:lpstr>
      <vt:lpstr>PowerPoint Presentation</vt:lpstr>
      <vt:lpstr>Analogy slide for layers</vt:lpstr>
      <vt:lpstr>Agenda</vt:lpstr>
      <vt:lpstr>General Purpose High Availability</vt:lpstr>
      <vt:lpstr>Business Critical High Availability</vt:lpstr>
      <vt:lpstr>Demo  Faster failovers with Business critical</vt:lpstr>
      <vt:lpstr>Hyperscale High Availability*</vt:lpstr>
      <vt:lpstr>Knowledge check</vt:lpstr>
      <vt:lpstr>Service tiers – SQL Database and Managed Instance</vt:lpstr>
      <vt:lpstr>What is an Availability Zone?</vt:lpstr>
      <vt:lpstr>Zone redundant database – Business Critical &amp; Premium service tiers</vt:lpstr>
      <vt:lpstr>Zone redundant database – General Purpose service tier</vt:lpstr>
      <vt:lpstr>Service Level Agreement (SLA)</vt:lpstr>
      <vt:lpstr>Active geo-replication vs auto-failover groups</vt:lpstr>
      <vt:lpstr>Active geo-replication vs auto-failover groups</vt:lpstr>
      <vt:lpstr>Demo  Auto-failover groups</vt:lpstr>
      <vt:lpstr>Making the right choices</vt:lpstr>
      <vt:lpstr>Monitoring availability</vt:lpstr>
      <vt:lpstr>PowerPoint Presentation</vt:lpstr>
      <vt:lpstr>Resources</vt:lpstr>
      <vt:lpstr>PowerPoint Presentation</vt:lpstr>
      <vt:lpstr>Extra demos? Hyperscale Serverless</vt:lpstr>
      <vt:lpstr>Backup and restore </vt:lpstr>
      <vt:lpstr>Database availability and consistency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Lisa</dc:creator>
  <cp:lastModifiedBy>Anna</cp:lastModifiedBy>
  <cp:revision>7</cp:revision>
  <dcterms:created xsi:type="dcterms:W3CDTF">2020-08-05T19:07:34Z</dcterms:created>
  <dcterms:modified xsi:type="dcterms:W3CDTF">2020-10-20T22:21:31Z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ies>
</file>